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8e8b1c8bf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5beb4691ff4fe9"/>
  </p:sldMasterIdLst>
  <p:sldIdLst>
    <p:sldId xmlns:r="http://schemas.openxmlformats.org/officeDocument/2006/relationships" id="256" r:id="Raefdc43be10e4c1c"/>
    <p:sldId xmlns:r="http://schemas.openxmlformats.org/officeDocument/2006/relationships" id="257" r:id="R28028fe8ceac4b33"/>
    <p:sldId xmlns:r="http://schemas.openxmlformats.org/officeDocument/2006/relationships" id="258" r:id="Rf7c01aa2d1fb4b06"/>
    <p:sldId xmlns:r="http://schemas.openxmlformats.org/officeDocument/2006/relationships" id="259" r:id="Ra1d3aa16845e43d8"/>
    <p:sldId xmlns:r="http://schemas.openxmlformats.org/officeDocument/2006/relationships" id="260" r:id="R1b5e9471b037442d"/>
    <p:sldId xmlns:r="http://schemas.openxmlformats.org/officeDocument/2006/relationships" id="261" r:id="Rbba8cca4c12e4f1c"/>
    <p:sldId xmlns:r="http://schemas.openxmlformats.org/officeDocument/2006/relationships" id="262" r:id="R1ff1eb99b489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beb4691ff4fe9" /><Relationship Type="http://schemas.openxmlformats.org/officeDocument/2006/relationships/slide" Target="/ppt/slides/slide1.xml" Id="Raefdc43be10e4c1c" /><Relationship Type="http://schemas.openxmlformats.org/officeDocument/2006/relationships/slide" Target="/ppt/slides/slide2.xml" Id="R28028fe8ceac4b33" /><Relationship Type="http://schemas.openxmlformats.org/officeDocument/2006/relationships/slide" Target="/ppt/slides/slide3.xml" Id="Rf7c01aa2d1fb4b06" /><Relationship Type="http://schemas.openxmlformats.org/officeDocument/2006/relationships/slide" Target="/ppt/slides/slide4.xml" Id="Ra1d3aa16845e43d8" /><Relationship Type="http://schemas.openxmlformats.org/officeDocument/2006/relationships/slide" Target="/ppt/slides/slide5.xml" Id="R1b5e9471b037442d" /><Relationship Type="http://schemas.openxmlformats.org/officeDocument/2006/relationships/slide" Target="/ppt/slides/slide6.xml" Id="Rbba8cca4c12e4f1c" /><Relationship Type="http://schemas.openxmlformats.org/officeDocument/2006/relationships/slide" Target="/ppt/slides/slide7.xml" Id="R1ff1eb99b489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66c8ec85540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9b997bf514665" /><Relationship Type="http://schemas.openxmlformats.org/officeDocument/2006/relationships/theme" Target="/ppt/slideMasters/theme/theme1.xml" Id="R760adb3dae9c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9b997bf51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4188613a54e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6eb5afb3c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c3d250c0849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18573967b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158e5e312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398c6ef09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ea1cda581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ÅRVIKA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ÅRVIKA INVEST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192 091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4 228 462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4 424 884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Hjellestadvegen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990 969 787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ÅRVIKA INVEST AS</a:t>
            </a:r>
          </a:p>
        </p:txBody>
      </p:sp>
    </p:spTree>
  </p:cSld>
  <p:clrMapOvr>
    <a:masterClrMapping xmlns:a="http://schemas.openxmlformats.org/drawingml/2006/main"/>
  </p:clrMapOvr>
</p:sld>
</file>