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9383ec500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167cbf8174bd6"/>
  </p:sldMasterIdLst>
  <p:sldIdLst>
    <p:sldId xmlns:r="http://schemas.openxmlformats.org/officeDocument/2006/relationships" id="256" r:id="R0f14262af1b44b02"/>
    <p:sldId xmlns:r="http://schemas.openxmlformats.org/officeDocument/2006/relationships" id="257" r:id="R612d8d359dde49b8"/>
    <p:sldId xmlns:r="http://schemas.openxmlformats.org/officeDocument/2006/relationships" id="258" r:id="R358cea5d7e9b4ad9"/>
    <p:sldId xmlns:r="http://schemas.openxmlformats.org/officeDocument/2006/relationships" id="259" r:id="R93a484e4bd0c4f53"/>
    <p:sldId xmlns:r="http://schemas.openxmlformats.org/officeDocument/2006/relationships" id="260" r:id="R314a69f6ecfe440b"/>
    <p:sldId xmlns:r="http://schemas.openxmlformats.org/officeDocument/2006/relationships" id="261" r:id="Recf8e3c19f484be2"/>
    <p:sldId xmlns:r="http://schemas.openxmlformats.org/officeDocument/2006/relationships" id="262" r:id="R873d5384a98342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167cbf8174bd6" /><Relationship Type="http://schemas.openxmlformats.org/officeDocument/2006/relationships/slide" Target="/ppt/slides/slide1.xml" Id="R0f14262af1b44b02" /><Relationship Type="http://schemas.openxmlformats.org/officeDocument/2006/relationships/slide" Target="/ppt/slides/slide2.xml" Id="R612d8d359dde49b8" /><Relationship Type="http://schemas.openxmlformats.org/officeDocument/2006/relationships/slide" Target="/ppt/slides/slide3.xml" Id="R358cea5d7e9b4ad9" /><Relationship Type="http://schemas.openxmlformats.org/officeDocument/2006/relationships/slide" Target="/ppt/slides/slide4.xml" Id="R93a484e4bd0c4f53" /><Relationship Type="http://schemas.openxmlformats.org/officeDocument/2006/relationships/slide" Target="/ppt/slides/slide5.xml" Id="R314a69f6ecfe440b" /><Relationship Type="http://schemas.openxmlformats.org/officeDocument/2006/relationships/slide" Target="/ppt/slides/slide6.xml" Id="Recf8e3c19f484be2" /><Relationship Type="http://schemas.openxmlformats.org/officeDocument/2006/relationships/slide" Target="/ppt/slides/slide7.xml" Id="R873d5384a98342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3bb5e207c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48db5e1e444ba" /><Relationship Type="http://schemas.openxmlformats.org/officeDocument/2006/relationships/theme" Target="/ppt/slideMasters/theme/theme1.xml" Id="R7ebddaeaeaef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48db5e1e4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d53ee6cd1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73895bd72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dd78169e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353a1b5f1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33787ed5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23caa35ce4b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58f38cceb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OTRETEK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OTRETEK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44 473 966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12 811 725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23 103 345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IMAZU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post@otretek.no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990 954 577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OTRETEK AS</a:t>
            </a:r>
          </a:p>
        </p:txBody>
      </p:sp>
    </p:spTree>
  </p:cSld>
  <p:clrMapOvr>
    <a:masterClrMapping xmlns:a="http://schemas.openxmlformats.org/drawingml/2006/main"/>
  </p:clrMapOvr>
</p:sld>
</file>