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5715ca27f30404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cc8c2ff5a46480a"/>
  </p:sldMasterIdLst>
  <p:sldIdLst>
    <p:sldId xmlns:r="http://schemas.openxmlformats.org/officeDocument/2006/relationships" id="256" r:id="Rf2336fafb6b64443"/>
    <p:sldId xmlns:r="http://schemas.openxmlformats.org/officeDocument/2006/relationships" id="257" r:id="R6029725145fc482c"/>
    <p:sldId xmlns:r="http://schemas.openxmlformats.org/officeDocument/2006/relationships" id="258" r:id="R64560c0c82994550"/>
    <p:sldId xmlns:r="http://schemas.openxmlformats.org/officeDocument/2006/relationships" id="259" r:id="R76b3af3ce6a64b80"/>
    <p:sldId xmlns:r="http://schemas.openxmlformats.org/officeDocument/2006/relationships" id="260" r:id="R6e68ed9b52104b1a"/>
    <p:sldId xmlns:r="http://schemas.openxmlformats.org/officeDocument/2006/relationships" id="261" r:id="R998c41cf647e4d86"/>
    <p:sldId xmlns:r="http://schemas.openxmlformats.org/officeDocument/2006/relationships" id="262" r:id="R24f6385f8e9845f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cc8c2ff5a46480a" /><Relationship Type="http://schemas.openxmlformats.org/officeDocument/2006/relationships/slide" Target="/ppt/slides/slide1.xml" Id="Rf2336fafb6b64443" /><Relationship Type="http://schemas.openxmlformats.org/officeDocument/2006/relationships/slide" Target="/ppt/slides/slide2.xml" Id="R6029725145fc482c" /><Relationship Type="http://schemas.openxmlformats.org/officeDocument/2006/relationships/slide" Target="/ppt/slides/slide3.xml" Id="R64560c0c82994550" /><Relationship Type="http://schemas.openxmlformats.org/officeDocument/2006/relationships/slide" Target="/ppt/slides/slide4.xml" Id="R76b3af3ce6a64b80" /><Relationship Type="http://schemas.openxmlformats.org/officeDocument/2006/relationships/slide" Target="/ppt/slides/slide5.xml" Id="R6e68ed9b52104b1a" /><Relationship Type="http://schemas.openxmlformats.org/officeDocument/2006/relationships/slide" Target="/ppt/slides/slide6.xml" Id="R998c41cf647e4d86" /><Relationship Type="http://schemas.openxmlformats.org/officeDocument/2006/relationships/slide" Target="/ppt/slides/slide7.xml" Id="R24f6385f8e9845f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70452f8139b4dc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db8a788b754e9d" /><Relationship Type="http://schemas.openxmlformats.org/officeDocument/2006/relationships/theme" Target="/ppt/slideMasters/theme/theme1.xml" Id="Rb9a5dbb708f840a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cdb8a788b754e9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3bd6a766d94b2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63081cef8547b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01b43ca3fe460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be59294658447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fc9771b1324ed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4c9b92209846a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1af261e27f4d1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HAKA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HAKA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HAKA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HAKA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HAKA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HAKA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13 310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1 915 549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15 877 587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15 914 873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HAKA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RØD REINERT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HAKA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990 912 513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HAKA AS</a:t>
            </a:r>
          </a:p>
        </p:txBody>
      </p:sp>
    </p:spTree>
  </p:cSld>
  <p:clrMapOvr>
    <a:masterClrMapping xmlns:a="http://schemas.openxmlformats.org/drawingml/2006/main"/>
  </p:clrMapOvr>
</p:sld>
</file>