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7433b5f56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e6070c8d8d488e"/>
  </p:sldMasterIdLst>
  <p:sldIdLst>
    <p:sldId xmlns:r="http://schemas.openxmlformats.org/officeDocument/2006/relationships" id="256" r:id="R4196361848c349b1"/>
    <p:sldId xmlns:r="http://schemas.openxmlformats.org/officeDocument/2006/relationships" id="257" r:id="R0a3a55f2037a46bb"/>
    <p:sldId xmlns:r="http://schemas.openxmlformats.org/officeDocument/2006/relationships" id="258" r:id="R2b797db4ef63412a"/>
    <p:sldId xmlns:r="http://schemas.openxmlformats.org/officeDocument/2006/relationships" id="259" r:id="R515ea10b70ed4bc3"/>
    <p:sldId xmlns:r="http://schemas.openxmlformats.org/officeDocument/2006/relationships" id="260" r:id="Rc0e32eea1bf242fc"/>
    <p:sldId xmlns:r="http://schemas.openxmlformats.org/officeDocument/2006/relationships" id="261" r:id="R321687623f614164"/>
    <p:sldId xmlns:r="http://schemas.openxmlformats.org/officeDocument/2006/relationships" id="262" r:id="R96c070d3cd0943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6070c8d8d488e" /><Relationship Type="http://schemas.openxmlformats.org/officeDocument/2006/relationships/slide" Target="/ppt/slides/slide1.xml" Id="R4196361848c349b1" /><Relationship Type="http://schemas.openxmlformats.org/officeDocument/2006/relationships/slide" Target="/ppt/slides/slide2.xml" Id="R0a3a55f2037a46bb" /><Relationship Type="http://schemas.openxmlformats.org/officeDocument/2006/relationships/slide" Target="/ppt/slides/slide3.xml" Id="R2b797db4ef63412a" /><Relationship Type="http://schemas.openxmlformats.org/officeDocument/2006/relationships/slide" Target="/ppt/slides/slide4.xml" Id="R515ea10b70ed4bc3" /><Relationship Type="http://schemas.openxmlformats.org/officeDocument/2006/relationships/slide" Target="/ppt/slides/slide5.xml" Id="Rc0e32eea1bf242fc" /><Relationship Type="http://schemas.openxmlformats.org/officeDocument/2006/relationships/slide" Target="/ppt/slides/slide6.xml" Id="R321687623f614164" /><Relationship Type="http://schemas.openxmlformats.org/officeDocument/2006/relationships/slide" Target="/ppt/slides/slide7.xml" Id="R96c070d3cd0943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ec1739177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14d4e7e154438" /><Relationship Type="http://schemas.openxmlformats.org/officeDocument/2006/relationships/theme" Target="/ppt/slideMasters/theme/theme1.xml" Id="Ra9b98a122c8547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14d4e7e1544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eee78c5f042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66cd427cd4c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9aa3134d5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bc37564c4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d88c6a8a344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aa49e30b94f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e6bfad9cb4d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