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9c4465c39f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4ccb4dad144f90"/>
  </p:sldMasterIdLst>
  <p:sldIdLst>
    <p:sldId xmlns:r="http://schemas.openxmlformats.org/officeDocument/2006/relationships" id="256" r:id="R1f8afbfbe2be4fd4"/>
    <p:sldId xmlns:r="http://schemas.openxmlformats.org/officeDocument/2006/relationships" id="257" r:id="R5cdb91ce24434c6f"/>
    <p:sldId xmlns:r="http://schemas.openxmlformats.org/officeDocument/2006/relationships" id="258" r:id="Rdbd8c392b54f4d30"/>
    <p:sldId xmlns:r="http://schemas.openxmlformats.org/officeDocument/2006/relationships" id="259" r:id="Rd18a7628f0a7408a"/>
    <p:sldId xmlns:r="http://schemas.openxmlformats.org/officeDocument/2006/relationships" id="260" r:id="R9bf53552987c44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4ccb4dad144f90" /><Relationship Type="http://schemas.openxmlformats.org/officeDocument/2006/relationships/slide" Target="/ppt/slides/slide1.xml" Id="R1f8afbfbe2be4fd4" /><Relationship Type="http://schemas.openxmlformats.org/officeDocument/2006/relationships/slide" Target="/ppt/slides/slide2.xml" Id="R5cdb91ce24434c6f" /><Relationship Type="http://schemas.openxmlformats.org/officeDocument/2006/relationships/slide" Target="/ppt/slides/slide3.xml" Id="Rdbd8c392b54f4d30" /><Relationship Type="http://schemas.openxmlformats.org/officeDocument/2006/relationships/slide" Target="/ppt/slides/slide4.xml" Id="Rd18a7628f0a7408a" /><Relationship Type="http://schemas.openxmlformats.org/officeDocument/2006/relationships/slide" Target="/ppt/slides/slide5.xml" Id="R9bf53552987c44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e853cd8f24b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887a6a99f4349" /><Relationship Type="http://schemas.openxmlformats.org/officeDocument/2006/relationships/theme" Target="/ppt/slideMasters/theme/theme1.xml" Id="R52155728a827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d887a6a99f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9fb9b5e54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3cae540ee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147f787a846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844b368924b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eb5fe41ea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SJØMANNSVEIEN 1D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SJØMANNSVEIEN 1D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990 885 559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SJØMANNSVEIEN 1D AS</a:t>
            </a:r>
          </a:p>
        </p:txBody>
      </p:sp>
    </p:spTree>
  </p:cSld>
  <p:clrMapOvr>
    <a:masterClrMapping xmlns:a="http://schemas.openxmlformats.org/drawingml/2006/main"/>
  </p:clrMapOvr>
</p:sld>
</file>