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3036f1998747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b959e837d74139"/>
  </p:sldMasterIdLst>
  <p:sldIdLst>
    <p:sldId xmlns:r="http://schemas.openxmlformats.org/officeDocument/2006/relationships" id="256" r:id="R0be0441f45464dee"/>
    <p:sldId xmlns:r="http://schemas.openxmlformats.org/officeDocument/2006/relationships" id="257" r:id="R5cac9c2bb6d041ab"/>
    <p:sldId xmlns:r="http://schemas.openxmlformats.org/officeDocument/2006/relationships" id="258" r:id="R9e1b5dcd546b4906"/>
    <p:sldId xmlns:r="http://schemas.openxmlformats.org/officeDocument/2006/relationships" id="259" r:id="Rfc305cf847e24aad"/>
    <p:sldId xmlns:r="http://schemas.openxmlformats.org/officeDocument/2006/relationships" id="260" r:id="Rb072c23e23c2474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b959e837d74139" /><Relationship Type="http://schemas.openxmlformats.org/officeDocument/2006/relationships/slide" Target="/ppt/slides/slide1.xml" Id="R0be0441f45464dee" /><Relationship Type="http://schemas.openxmlformats.org/officeDocument/2006/relationships/slide" Target="/ppt/slides/slide2.xml" Id="R5cac9c2bb6d041ab" /><Relationship Type="http://schemas.openxmlformats.org/officeDocument/2006/relationships/slide" Target="/ppt/slides/slide3.xml" Id="R9e1b5dcd546b4906" /><Relationship Type="http://schemas.openxmlformats.org/officeDocument/2006/relationships/slide" Target="/ppt/slides/slide4.xml" Id="Rfc305cf847e24aad" /><Relationship Type="http://schemas.openxmlformats.org/officeDocument/2006/relationships/slide" Target="/ppt/slides/slide5.xml" Id="Rb072c23e23c2474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fe4f402984410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7622946a344db7" /><Relationship Type="http://schemas.openxmlformats.org/officeDocument/2006/relationships/theme" Target="/ppt/slideMasters/theme/theme1.xml" Id="R30fe0a8e6e23418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57622946a344db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206f7af4de448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2d8570f7d741f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38cef7b8ea419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b8a53681a9424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baddd45acc4c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HOLT IDRETTSFORENING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HOLT IDRETTSFORENING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HOLT IDRETTSFORENING ble etablert [år] og holder til i Nes Verk.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HOLT IDRETTSFORENING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HOLT IDRETTSFORENING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HOLT IDRETTSFORENING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Jacob Aalls vei 53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4934 Nes Verk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ing.ust75@gmail.com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www.n3sport.no/il/holt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990 874 239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HOLT IDRETTSFORENING</a:t>
            </a:r>
          </a:p>
        </p:txBody>
      </p:sp>
    </p:spTree>
  </p:cSld>
  <p:clrMapOvr>
    <a:masterClrMapping xmlns:a="http://schemas.openxmlformats.org/drawingml/2006/main"/>
  </p:clrMapOvr>
</p:sld>
</file>