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c412edf66143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3d3750db9c42e1"/>
  </p:sldMasterIdLst>
  <p:sldIdLst>
    <p:sldId xmlns:r="http://schemas.openxmlformats.org/officeDocument/2006/relationships" id="256" r:id="Rd837f84ea4db4a5a"/>
    <p:sldId xmlns:r="http://schemas.openxmlformats.org/officeDocument/2006/relationships" id="257" r:id="Rbd36769467204871"/>
    <p:sldId xmlns:r="http://schemas.openxmlformats.org/officeDocument/2006/relationships" id="258" r:id="Rf268c3eaf91c48c1"/>
    <p:sldId xmlns:r="http://schemas.openxmlformats.org/officeDocument/2006/relationships" id="259" r:id="Rf2ad26ae1fd24f04"/>
    <p:sldId xmlns:r="http://schemas.openxmlformats.org/officeDocument/2006/relationships" id="260" r:id="R9e6e9cce761b4b16"/>
    <p:sldId xmlns:r="http://schemas.openxmlformats.org/officeDocument/2006/relationships" id="261" r:id="R4633d123c8ee451f"/>
    <p:sldId xmlns:r="http://schemas.openxmlformats.org/officeDocument/2006/relationships" id="262" r:id="Rf3b516146a3d4a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3d3750db9c42e1" /><Relationship Type="http://schemas.openxmlformats.org/officeDocument/2006/relationships/slide" Target="/ppt/slides/slide1.xml" Id="Rd837f84ea4db4a5a" /><Relationship Type="http://schemas.openxmlformats.org/officeDocument/2006/relationships/slide" Target="/ppt/slides/slide2.xml" Id="Rbd36769467204871" /><Relationship Type="http://schemas.openxmlformats.org/officeDocument/2006/relationships/slide" Target="/ppt/slides/slide3.xml" Id="Rf268c3eaf91c48c1" /><Relationship Type="http://schemas.openxmlformats.org/officeDocument/2006/relationships/slide" Target="/ppt/slides/slide4.xml" Id="Rf2ad26ae1fd24f04" /><Relationship Type="http://schemas.openxmlformats.org/officeDocument/2006/relationships/slide" Target="/ppt/slides/slide5.xml" Id="R9e6e9cce761b4b16" /><Relationship Type="http://schemas.openxmlformats.org/officeDocument/2006/relationships/slide" Target="/ppt/slides/slide6.xml" Id="R4633d123c8ee451f" /><Relationship Type="http://schemas.openxmlformats.org/officeDocument/2006/relationships/slide" Target="/ppt/slides/slide7.xml" Id="Rf3b516146a3d4a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04f60f932448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dec460d4d463b" /><Relationship Type="http://schemas.openxmlformats.org/officeDocument/2006/relationships/theme" Target="/ppt/slideMasters/theme/theme1.xml" Id="R9f5537a127e54f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5dec460d4d46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b60835e2d4f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3888d77bd4c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d8274f60e4a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517331c154b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cddd03cc94e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316d214a745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27977412942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ELTIX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ELTIX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ELTIX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ELTIX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ELTIX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ELTIX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−210 276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2 865 377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9 927 423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15 624 775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ELTIX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ELTON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ELTIX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Brusetveien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990 869 049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ELTIX AS</a:t>
            </a:r>
          </a:p>
        </p:txBody>
      </p:sp>
    </p:spTree>
  </p:cSld>
  <p:clrMapOvr>
    <a:masterClrMapping xmlns:a="http://schemas.openxmlformats.org/drawingml/2006/main"/>
  </p:clrMapOvr>
</p:sld>
</file>