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9436b7d13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ae92de8184774"/>
  </p:sldMasterIdLst>
  <p:sldIdLst>
    <p:sldId xmlns:r="http://schemas.openxmlformats.org/officeDocument/2006/relationships" id="256" r:id="Rc5bf874a56a64278"/>
    <p:sldId xmlns:r="http://schemas.openxmlformats.org/officeDocument/2006/relationships" id="257" r:id="R2369237ca8104932"/>
    <p:sldId xmlns:r="http://schemas.openxmlformats.org/officeDocument/2006/relationships" id="258" r:id="Rb9f2265f9b57498e"/>
    <p:sldId xmlns:r="http://schemas.openxmlformats.org/officeDocument/2006/relationships" id="259" r:id="R9596d17befa34122"/>
    <p:sldId xmlns:r="http://schemas.openxmlformats.org/officeDocument/2006/relationships" id="260" r:id="R9791eaab63d24e7b"/>
    <p:sldId xmlns:r="http://schemas.openxmlformats.org/officeDocument/2006/relationships" id="261" r:id="R1d701814250b4bc4"/>
    <p:sldId xmlns:r="http://schemas.openxmlformats.org/officeDocument/2006/relationships" id="262" r:id="R21d0ee958cd5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ae92de8184774" /><Relationship Type="http://schemas.openxmlformats.org/officeDocument/2006/relationships/slide" Target="/ppt/slides/slide1.xml" Id="Rc5bf874a56a64278" /><Relationship Type="http://schemas.openxmlformats.org/officeDocument/2006/relationships/slide" Target="/ppt/slides/slide2.xml" Id="R2369237ca8104932" /><Relationship Type="http://schemas.openxmlformats.org/officeDocument/2006/relationships/slide" Target="/ppt/slides/slide3.xml" Id="Rb9f2265f9b57498e" /><Relationship Type="http://schemas.openxmlformats.org/officeDocument/2006/relationships/slide" Target="/ppt/slides/slide4.xml" Id="R9596d17befa34122" /><Relationship Type="http://schemas.openxmlformats.org/officeDocument/2006/relationships/slide" Target="/ppt/slides/slide5.xml" Id="R9791eaab63d24e7b" /><Relationship Type="http://schemas.openxmlformats.org/officeDocument/2006/relationships/slide" Target="/ppt/slides/slide6.xml" Id="R1d701814250b4bc4" /><Relationship Type="http://schemas.openxmlformats.org/officeDocument/2006/relationships/slide" Target="/ppt/slides/slide7.xml" Id="R21d0ee958cd5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7cfeb67ea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7a976f1a41b8" /><Relationship Type="http://schemas.openxmlformats.org/officeDocument/2006/relationships/theme" Target="/ppt/slideMasters/theme/theme1.xml" Id="R1ae6a1395ff346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e7a976f1a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b441ba20a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a5746823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1c2271f89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a6b69c32040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cad4be7524e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425bb742d4d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e8c1f7e73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BÆRÅSEN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BÆRÅSEN BYGG AS ble etablert [år] og holder til i Saltrød.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BAARD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AANONSEN STEIN LARSEN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BJARNE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MORTEN HEIBERG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 L Aanonsen, Vestre Saltrødvei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4815 Saltrød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990 861 544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