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7a6320b1034d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695ae13c5d4e2e"/>
  </p:sldMasterIdLst>
  <p:sldIdLst>
    <p:sldId xmlns:r="http://schemas.openxmlformats.org/officeDocument/2006/relationships" id="256" r:id="R87d15107c2444957"/>
    <p:sldId xmlns:r="http://schemas.openxmlformats.org/officeDocument/2006/relationships" id="257" r:id="Rdc56749403f24ad8"/>
    <p:sldId xmlns:r="http://schemas.openxmlformats.org/officeDocument/2006/relationships" id="258" r:id="R75c433037ae64c56"/>
    <p:sldId xmlns:r="http://schemas.openxmlformats.org/officeDocument/2006/relationships" id="259" r:id="R084ab20d0d4b4746"/>
    <p:sldId xmlns:r="http://schemas.openxmlformats.org/officeDocument/2006/relationships" id="260" r:id="R47a8a4b9b94d48d3"/>
    <p:sldId xmlns:r="http://schemas.openxmlformats.org/officeDocument/2006/relationships" id="261" r:id="R38e874c9ac7748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695ae13c5d4e2e" /><Relationship Type="http://schemas.openxmlformats.org/officeDocument/2006/relationships/slide" Target="/ppt/slides/slide1.xml" Id="R87d15107c2444957" /><Relationship Type="http://schemas.openxmlformats.org/officeDocument/2006/relationships/slide" Target="/ppt/slides/slide2.xml" Id="Rdc56749403f24ad8" /><Relationship Type="http://schemas.openxmlformats.org/officeDocument/2006/relationships/slide" Target="/ppt/slides/slide3.xml" Id="R75c433037ae64c56" /><Relationship Type="http://schemas.openxmlformats.org/officeDocument/2006/relationships/slide" Target="/ppt/slides/slide4.xml" Id="R084ab20d0d4b4746" /><Relationship Type="http://schemas.openxmlformats.org/officeDocument/2006/relationships/slide" Target="/ppt/slides/slide5.xml" Id="R47a8a4b9b94d48d3" /><Relationship Type="http://schemas.openxmlformats.org/officeDocument/2006/relationships/slide" Target="/ppt/slides/slide6.xml" Id="R38e874c9ac7748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ac1f1b03464d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2b623562d4a8e" /><Relationship Type="http://schemas.openxmlformats.org/officeDocument/2006/relationships/theme" Target="/ppt/slideMasters/theme/theme1.xml" Id="R4266cbb5572240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22b623562d4a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8989cc67e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bb50ade1e47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4e6a26e0948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40629a7e643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d2a0a0ec448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7c7a5e3b549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GOSKI MOLDE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GOSKI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GOSKI MOLDE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GOSKI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GOSKI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GOSKI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−107 543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GOSKI MOLDE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990 844 178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GOSKI MOLDE AS</a:t>
            </a:r>
          </a:p>
        </p:txBody>
      </p:sp>
    </p:spTree>
  </p:cSld>
  <p:clrMapOvr>
    <a:masterClrMapping xmlns:a="http://schemas.openxmlformats.org/drawingml/2006/main"/>
  </p:clrMapOvr>
</p:sld>
</file>