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e5d0a46e1740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9d2c76e984441e"/>
  </p:sldMasterIdLst>
  <p:sldIdLst>
    <p:sldId xmlns:r="http://schemas.openxmlformats.org/officeDocument/2006/relationships" id="256" r:id="Re07b80eb56da4a53"/>
    <p:sldId xmlns:r="http://schemas.openxmlformats.org/officeDocument/2006/relationships" id="257" r:id="Rf2e9a0bf02de429d"/>
    <p:sldId xmlns:r="http://schemas.openxmlformats.org/officeDocument/2006/relationships" id="258" r:id="Raaafef7bdc464639"/>
    <p:sldId xmlns:r="http://schemas.openxmlformats.org/officeDocument/2006/relationships" id="259" r:id="R21971165cde14ff4"/>
    <p:sldId xmlns:r="http://schemas.openxmlformats.org/officeDocument/2006/relationships" id="260" r:id="R9cca246bf2864c27"/>
    <p:sldId xmlns:r="http://schemas.openxmlformats.org/officeDocument/2006/relationships" id="261" r:id="R4d9552360b604674"/>
    <p:sldId xmlns:r="http://schemas.openxmlformats.org/officeDocument/2006/relationships" id="262" r:id="Re66b4712f48e4a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9d2c76e984441e" /><Relationship Type="http://schemas.openxmlformats.org/officeDocument/2006/relationships/slide" Target="/ppt/slides/slide1.xml" Id="Re07b80eb56da4a53" /><Relationship Type="http://schemas.openxmlformats.org/officeDocument/2006/relationships/slide" Target="/ppt/slides/slide2.xml" Id="Rf2e9a0bf02de429d" /><Relationship Type="http://schemas.openxmlformats.org/officeDocument/2006/relationships/slide" Target="/ppt/slides/slide3.xml" Id="Raaafef7bdc464639" /><Relationship Type="http://schemas.openxmlformats.org/officeDocument/2006/relationships/slide" Target="/ppt/slides/slide4.xml" Id="R21971165cde14ff4" /><Relationship Type="http://schemas.openxmlformats.org/officeDocument/2006/relationships/slide" Target="/ppt/slides/slide5.xml" Id="R9cca246bf2864c27" /><Relationship Type="http://schemas.openxmlformats.org/officeDocument/2006/relationships/slide" Target="/ppt/slides/slide6.xml" Id="R4d9552360b604674" /><Relationship Type="http://schemas.openxmlformats.org/officeDocument/2006/relationships/slide" Target="/ppt/slides/slide7.xml" Id="Re66b4712f48e4a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f94f1283b94e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7c8c5058f4151" /><Relationship Type="http://schemas.openxmlformats.org/officeDocument/2006/relationships/theme" Target="/ppt/slideMasters/theme/theme1.xml" Id="Re8be4ad8506844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a7c8c5058f41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3734ef2af64f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88edf298d14e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55f1dec78486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7357b93cd45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96a9de28a40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30dfd2260145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acbcb101c4e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GODT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GODT REGNSKAP AS ble etablert [år] og holder til i Indre Arna.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9 344 788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1 884 823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1 511 730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1 613 593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3 436 990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HJELLVIK RANNVEIG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STEFFENSEN RANDI GARNES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Storaneset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5260 Indre Arna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81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post@godtregnskap.no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www.godtregnskap.no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990 832 773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GODT REGNSKAP AS</a:t>
            </a:r>
          </a:p>
        </p:txBody>
      </p:sp>
    </p:spTree>
  </p:cSld>
  <p:clrMapOvr>
    <a:masterClrMapping xmlns:a="http://schemas.openxmlformats.org/drawingml/2006/main"/>
  </p:clrMapOvr>
</p:sld>
</file>