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fb30bac8ee41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2036fb90b04671"/>
  </p:sldMasterIdLst>
  <p:sldIdLst>
    <p:sldId xmlns:r="http://schemas.openxmlformats.org/officeDocument/2006/relationships" id="256" r:id="R57711ef25e594c74"/>
    <p:sldId xmlns:r="http://schemas.openxmlformats.org/officeDocument/2006/relationships" id="257" r:id="R1996f79691004baf"/>
    <p:sldId xmlns:r="http://schemas.openxmlformats.org/officeDocument/2006/relationships" id="258" r:id="R62d76a0e079a4880"/>
    <p:sldId xmlns:r="http://schemas.openxmlformats.org/officeDocument/2006/relationships" id="259" r:id="Ra4135a7755c54c9a"/>
    <p:sldId xmlns:r="http://schemas.openxmlformats.org/officeDocument/2006/relationships" id="260" r:id="Rbb2441d6654145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2036fb90b04671" /><Relationship Type="http://schemas.openxmlformats.org/officeDocument/2006/relationships/slide" Target="/ppt/slides/slide1.xml" Id="R57711ef25e594c74" /><Relationship Type="http://schemas.openxmlformats.org/officeDocument/2006/relationships/slide" Target="/ppt/slides/slide2.xml" Id="R1996f79691004baf" /><Relationship Type="http://schemas.openxmlformats.org/officeDocument/2006/relationships/slide" Target="/ppt/slides/slide3.xml" Id="R62d76a0e079a4880" /><Relationship Type="http://schemas.openxmlformats.org/officeDocument/2006/relationships/slide" Target="/ppt/slides/slide4.xml" Id="Ra4135a7755c54c9a" /><Relationship Type="http://schemas.openxmlformats.org/officeDocument/2006/relationships/slide" Target="/ppt/slides/slide5.xml" Id="Rbb2441d6654145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611dd026c040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3640c55254e4d" /><Relationship Type="http://schemas.openxmlformats.org/officeDocument/2006/relationships/theme" Target="/ppt/slideMasters/theme/theme1.xml" Id="R32af8c69bbd744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13640c55254e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295f7310044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e1625ffe843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df892a9054c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e8a46101c47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27619ce5042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MEKONOMEN SANDEFJORD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MEKONOMEN SANDEFJORD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MEKONOMEN SANDEFJORD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MEKONOMEN SANDEFJORD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MEKONOMEN SANDEFJORD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MEKONOMEN SANDEFJORD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990 815 844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MEKONOMEN SANDEFJORD AS</a:t>
            </a:r>
          </a:p>
        </p:txBody>
      </p:sp>
    </p:spTree>
  </p:cSld>
  <p:clrMapOvr>
    <a:masterClrMapping xmlns:a="http://schemas.openxmlformats.org/drawingml/2006/main"/>
  </p:clrMapOvr>
</p:sld>
</file>