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33435257c94b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0473aa12af4c76"/>
  </p:sldMasterIdLst>
  <p:sldIdLst>
    <p:sldId xmlns:r="http://schemas.openxmlformats.org/officeDocument/2006/relationships" id="256" r:id="R5a41726cbf9d4199"/>
    <p:sldId xmlns:r="http://schemas.openxmlformats.org/officeDocument/2006/relationships" id="257" r:id="Rcc3e95afaa4146f9"/>
    <p:sldId xmlns:r="http://schemas.openxmlformats.org/officeDocument/2006/relationships" id="258" r:id="Ra4ec141b896644b8"/>
    <p:sldId xmlns:r="http://schemas.openxmlformats.org/officeDocument/2006/relationships" id="259" r:id="R4ba233977f9d4deb"/>
    <p:sldId xmlns:r="http://schemas.openxmlformats.org/officeDocument/2006/relationships" id="260" r:id="R549cba8447674ef0"/>
    <p:sldId xmlns:r="http://schemas.openxmlformats.org/officeDocument/2006/relationships" id="261" r:id="Ra50499113fc1476d"/>
    <p:sldId xmlns:r="http://schemas.openxmlformats.org/officeDocument/2006/relationships" id="262" r:id="R859cf0ac66684f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0473aa12af4c76" /><Relationship Type="http://schemas.openxmlformats.org/officeDocument/2006/relationships/slide" Target="/ppt/slides/slide1.xml" Id="R5a41726cbf9d4199" /><Relationship Type="http://schemas.openxmlformats.org/officeDocument/2006/relationships/slide" Target="/ppt/slides/slide2.xml" Id="Rcc3e95afaa4146f9" /><Relationship Type="http://schemas.openxmlformats.org/officeDocument/2006/relationships/slide" Target="/ppt/slides/slide3.xml" Id="Ra4ec141b896644b8" /><Relationship Type="http://schemas.openxmlformats.org/officeDocument/2006/relationships/slide" Target="/ppt/slides/slide4.xml" Id="R4ba233977f9d4deb" /><Relationship Type="http://schemas.openxmlformats.org/officeDocument/2006/relationships/slide" Target="/ppt/slides/slide5.xml" Id="R549cba8447674ef0" /><Relationship Type="http://schemas.openxmlformats.org/officeDocument/2006/relationships/slide" Target="/ppt/slides/slide6.xml" Id="Ra50499113fc1476d" /><Relationship Type="http://schemas.openxmlformats.org/officeDocument/2006/relationships/slide" Target="/ppt/slides/slide7.xml" Id="R859cf0ac66684f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f40c04bf274a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ece7501a94fbb" /><Relationship Type="http://schemas.openxmlformats.org/officeDocument/2006/relationships/theme" Target="/ppt/slideMasters/theme/theme1.xml" Id="Rfd74f2d3baac40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9ece7501a94f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b14db8b2245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b039774d149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d3c2c42dd4c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555c1804f47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29146a36f4c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04abfffd446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89e053be741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RELYNWA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RELYNWA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RELYNWA AS ble etablert [år] og holder til i Åmot.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RELYNWA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RELYNWA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RELYNWA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600 082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600 446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RELYNWA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 ASBJØRN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RELYNWA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Nordvestre Jar, Jarveien 134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3340 Åmot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78 03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990 808 600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RELYNWA AS</a:t>
            </a:r>
          </a:p>
        </p:txBody>
      </p:sp>
    </p:spTree>
  </p:cSld>
  <p:clrMapOvr>
    <a:masterClrMapping xmlns:a="http://schemas.openxmlformats.org/drawingml/2006/main"/>
  </p:clrMapOvr>
</p:sld>
</file>