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f1b24e15c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30a083f7f4b17"/>
  </p:sldMasterIdLst>
  <p:sldIdLst>
    <p:sldId xmlns:r="http://schemas.openxmlformats.org/officeDocument/2006/relationships" id="256" r:id="R1e12499a6b004985"/>
    <p:sldId xmlns:r="http://schemas.openxmlformats.org/officeDocument/2006/relationships" id="257" r:id="R5dc7f3856e864312"/>
    <p:sldId xmlns:r="http://schemas.openxmlformats.org/officeDocument/2006/relationships" id="258" r:id="R3a259419ef9f4968"/>
    <p:sldId xmlns:r="http://schemas.openxmlformats.org/officeDocument/2006/relationships" id="259" r:id="R26a8653726c343ce"/>
    <p:sldId xmlns:r="http://schemas.openxmlformats.org/officeDocument/2006/relationships" id="260" r:id="R8ec2e1e3aa1248e2"/>
    <p:sldId xmlns:r="http://schemas.openxmlformats.org/officeDocument/2006/relationships" id="261" r:id="R511c187a6b794ef1"/>
    <p:sldId xmlns:r="http://schemas.openxmlformats.org/officeDocument/2006/relationships" id="262" r:id="R88c750be27db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30a083f7f4b17" /><Relationship Type="http://schemas.openxmlformats.org/officeDocument/2006/relationships/slide" Target="/ppt/slides/slide1.xml" Id="R1e12499a6b004985" /><Relationship Type="http://schemas.openxmlformats.org/officeDocument/2006/relationships/slide" Target="/ppt/slides/slide2.xml" Id="R5dc7f3856e864312" /><Relationship Type="http://schemas.openxmlformats.org/officeDocument/2006/relationships/slide" Target="/ppt/slides/slide3.xml" Id="R3a259419ef9f4968" /><Relationship Type="http://schemas.openxmlformats.org/officeDocument/2006/relationships/slide" Target="/ppt/slides/slide4.xml" Id="R26a8653726c343ce" /><Relationship Type="http://schemas.openxmlformats.org/officeDocument/2006/relationships/slide" Target="/ppt/slides/slide5.xml" Id="R8ec2e1e3aa1248e2" /><Relationship Type="http://schemas.openxmlformats.org/officeDocument/2006/relationships/slide" Target="/ppt/slides/slide6.xml" Id="R511c187a6b794ef1" /><Relationship Type="http://schemas.openxmlformats.org/officeDocument/2006/relationships/slide" Target="/ppt/slides/slide7.xml" Id="R88c750be27db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9b9392c81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05817a24f4836" /><Relationship Type="http://schemas.openxmlformats.org/officeDocument/2006/relationships/theme" Target="/ppt/slideMasters/theme/theme1.xml" Id="Rf697629fdd6c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605817a24f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5534b4639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8e856928e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55f0eeffe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b253dd227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1a126cdd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4f53571c7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f437339b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