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0e38124cfe43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aa0522ca704944"/>
  </p:sldMasterIdLst>
  <p:sldIdLst>
    <p:sldId xmlns:r="http://schemas.openxmlformats.org/officeDocument/2006/relationships" id="256" r:id="R17f419f877114778"/>
    <p:sldId xmlns:r="http://schemas.openxmlformats.org/officeDocument/2006/relationships" id="257" r:id="R9a4885412c814247"/>
    <p:sldId xmlns:r="http://schemas.openxmlformats.org/officeDocument/2006/relationships" id="258" r:id="R08e081381a58489b"/>
    <p:sldId xmlns:r="http://schemas.openxmlformats.org/officeDocument/2006/relationships" id="259" r:id="Rad75a457b482474f"/>
    <p:sldId xmlns:r="http://schemas.openxmlformats.org/officeDocument/2006/relationships" id="260" r:id="R2cb171b76ab34e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a0522ca704944" /><Relationship Type="http://schemas.openxmlformats.org/officeDocument/2006/relationships/slide" Target="/ppt/slides/slide1.xml" Id="R17f419f877114778" /><Relationship Type="http://schemas.openxmlformats.org/officeDocument/2006/relationships/slide" Target="/ppt/slides/slide2.xml" Id="R9a4885412c814247" /><Relationship Type="http://schemas.openxmlformats.org/officeDocument/2006/relationships/slide" Target="/ppt/slides/slide3.xml" Id="R08e081381a58489b" /><Relationship Type="http://schemas.openxmlformats.org/officeDocument/2006/relationships/slide" Target="/ppt/slides/slide4.xml" Id="Rad75a457b482474f" /><Relationship Type="http://schemas.openxmlformats.org/officeDocument/2006/relationships/slide" Target="/ppt/slides/slide5.xml" Id="R2cb171b76ab34e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7f0410297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c6b616ddb484e" /><Relationship Type="http://schemas.openxmlformats.org/officeDocument/2006/relationships/theme" Target="/ppt/slideMasters/theme/theme1.xml" Id="Re18e990e6e0848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4c6b616ddb48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9a410ff3149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1b8aa15d440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a179f331545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9db58e4ff4f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4889220254c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990 798 710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NORITUR AS</a:t>
            </a:r>
          </a:p>
        </p:txBody>
      </p:sp>
    </p:spTree>
  </p:cSld>
  <p:clrMapOvr>
    <a:masterClrMapping xmlns:a="http://schemas.openxmlformats.org/drawingml/2006/main"/>
  </p:clrMapOvr>
</p:sld>
</file>