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9a807b68579453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6b0721d2d8e4e8a"/>
  </p:sldMasterIdLst>
  <p:sldIdLst>
    <p:sldId xmlns:r="http://schemas.openxmlformats.org/officeDocument/2006/relationships" id="256" r:id="R1371b0fdd6cc45cc"/>
    <p:sldId xmlns:r="http://schemas.openxmlformats.org/officeDocument/2006/relationships" id="257" r:id="R6066cb067f1945e3"/>
    <p:sldId xmlns:r="http://schemas.openxmlformats.org/officeDocument/2006/relationships" id="258" r:id="R443d5c3e79e8483e"/>
    <p:sldId xmlns:r="http://schemas.openxmlformats.org/officeDocument/2006/relationships" id="259" r:id="R680b8be86dca4af3"/>
    <p:sldId xmlns:r="http://schemas.openxmlformats.org/officeDocument/2006/relationships" id="260" r:id="Rc62aca62d1574c7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6b0721d2d8e4e8a" /><Relationship Type="http://schemas.openxmlformats.org/officeDocument/2006/relationships/slide" Target="/ppt/slides/slide1.xml" Id="R1371b0fdd6cc45cc" /><Relationship Type="http://schemas.openxmlformats.org/officeDocument/2006/relationships/slide" Target="/ppt/slides/slide2.xml" Id="R6066cb067f1945e3" /><Relationship Type="http://schemas.openxmlformats.org/officeDocument/2006/relationships/slide" Target="/ppt/slides/slide3.xml" Id="R443d5c3e79e8483e" /><Relationship Type="http://schemas.openxmlformats.org/officeDocument/2006/relationships/slide" Target="/ppt/slides/slide4.xml" Id="R680b8be86dca4af3" /><Relationship Type="http://schemas.openxmlformats.org/officeDocument/2006/relationships/slide" Target="/ppt/slides/slide5.xml" Id="Rc62aca62d1574c7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da2c0fe59594ed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2edc1672584d16" /><Relationship Type="http://schemas.openxmlformats.org/officeDocument/2006/relationships/theme" Target="/ppt/slideMasters/theme/theme1.xml" Id="Re63de444468d484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c2edc1672584d1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4e6fd2897449d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c3a9e8d8ff490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4ef52fe36644c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5ebd184c95458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8510293304403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LOMA DRIFT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LOMA 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LOMA DRIFT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LOMA 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LOMA 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LOMA 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990 793 387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LOMA DRIFT AS</a:t>
            </a:r>
          </a:p>
        </p:txBody>
      </p:sp>
    </p:spTree>
  </p:cSld>
  <p:clrMapOvr>
    <a:masterClrMapping xmlns:a="http://schemas.openxmlformats.org/drawingml/2006/main"/>
  </p:clrMapOvr>
</p:sld>
</file>