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e49316adb44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c34fddf9cc4abe"/>
  </p:sldMasterIdLst>
  <p:sldIdLst>
    <p:sldId xmlns:r="http://schemas.openxmlformats.org/officeDocument/2006/relationships" id="256" r:id="Ra2cc9a8e3eb24ed9"/>
    <p:sldId xmlns:r="http://schemas.openxmlformats.org/officeDocument/2006/relationships" id="257" r:id="Rfeea4afdf9b243f0"/>
    <p:sldId xmlns:r="http://schemas.openxmlformats.org/officeDocument/2006/relationships" id="258" r:id="Ra5bdf0de7edc4e0b"/>
    <p:sldId xmlns:r="http://schemas.openxmlformats.org/officeDocument/2006/relationships" id="259" r:id="R2d08597a1bc1493c"/>
    <p:sldId xmlns:r="http://schemas.openxmlformats.org/officeDocument/2006/relationships" id="260" r:id="Re24cfcfd6e0a4fd6"/>
    <p:sldId xmlns:r="http://schemas.openxmlformats.org/officeDocument/2006/relationships" id="261" r:id="R486db8b5c87e49c3"/>
    <p:sldId xmlns:r="http://schemas.openxmlformats.org/officeDocument/2006/relationships" id="262" r:id="R75c734e128a441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34fddf9cc4abe" /><Relationship Type="http://schemas.openxmlformats.org/officeDocument/2006/relationships/slide" Target="/ppt/slides/slide1.xml" Id="Ra2cc9a8e3eb24ed9" /><Relationship Type="http://schemas.openxmlformats.org/officeDocument/2006/relationships/slide" Target="/ppt/slides/slide2.xml" Id="Rfeea4afdf9b243f0" /><Relationship Type="http://schemas.openxmlformats.org/officeDocument/2006/relationships/slide" Target="/ppt/slides/slide3.xml" Id="Ra5bdf0de7edc4e0b" /><Relationship Type="http://schemas.openxmlformats.org/officeDocument/2006/relationships/slide" Target="/ppt/slides/slide4.xml" Id="R2d08597a1bc1493c" /><Relationship Type="http://schemas.openxmlformats.org/officeDocument/2006/relationships/slide" Target="/ppt/slides/slide5.xml" Id="Re24cfcfd6e0a4fd6" /><Relationship Type="http://schemas.openxmlformats.org/officeDocument/2006/relationships/slide" Target="/ppt/slides/slide6.xml" Id="R486db8b5c87e49c3" /><Relationship Type="http://schemas.openxmlformats.org/officeDocument/2006/relationships/slide" Target="/ppt/slides/slide7.xml" Id="R75c734e128a441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253ff6910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9eb3200894434" /><Relationship Type="http://schemas.openxmlformats.org/officeDocument/2006/relationships/theme" Target="/ppt/slideMasters/theme/theme1.xml" Id="R2f91e3c4a19045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9eb32008944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339759763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7d5566e0d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48e071d1e4c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f70d650524b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0a12eaf3541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dd8e6252848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b44f16a3345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