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ea11f1159e40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d2dfd0896c49af"/>
  </p:sldMasterIdLst>
  <p:sldIdLst>
    <p:sldId xmlns:r="http://schemas.openxmlformats.org/officeDocument/2006/relationships" id="256" r:id="Rdeb02d11c2dc41ce"/>
    <p:sldId xmlns:r="http://schemas.openxmlformats.org/officeDocument/2006/relationships" id="257" r:id="Rd4c98e428f164f51"/>
    <p:sldId xmlns:r="http://schemas.openxmlformats.org/officeDocument/2006/relationships" id="258" r:id="R0fdf83bf9f8649a4"/>
    <p:sldId xmlns:r="http://schemas.openxmlformats.org/officeDocument/2006/relationships" id="259" r:id="R69082afc50594a93"/>
    <p:sldId xmlns:r="http://schemas.openxmlformats.org/officeDocument/2006/relationships" id="260" r:id="R8475f8fc542a4a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d2dfd0896c49af" /><Relationship Type="http://schemas.openxmlformats.org/officeDocument/2006/relationships/slide" Target="/ppt/slides/slide1.xml" Id="Rdeb02d11c2dc41ce" /><Relationship Type="http://schemas.openxmlformats.org/officeDocument/2006/relationships/slide" Target="/ppt/slides/slide2.xml" Id="Rd4c98e428f164f51" /><Relationship Type="http://schemas.openxmlformats.org/officeDocument/2006/relationships/slide" Target="/ppt/slides/slide3.xml" Id="R0fdf83bf9f8649a4" /><Relationship Type="http://schemas.openxmlformats.org/officeDocument/2006/relationships/slide" Target="/ppt/slides/slide4.xml" Id="R69082afc50594a93" /><Relationship Type="http://schemas.openxmlformats.org/officeDocument/2006/relationships/slide" Target="/ppt/slides/slide5.xml" Id="R8475f8fc542a4a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2ae400e2d146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4a7bd46c6542b2" /><Relationship Type="http://schemas.openxmlformats.org/officeDocument/2006/relationships/theme" Target="/ppt/slideMasters/theme/theme1.xml" Id="R69ee896dc07c40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4a7bd46c6542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f3986c05b748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63418b37dc46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3583dd28d540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05d17ef98642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162c08bdb841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M. HJORTESETH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 HJORTESETH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M. HJORTESETH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 HJORTESETH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 HJORTESETH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 HJORTESETH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990 778 809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 HJORTESETH BYGG AS</a:t>
            </a:r>
          </a:p>
        </p:txBody>
      </p:sp>
    </p:spTree>
  </p:cSld>
  <p:clrMapOvr>
    <a:masterClrMapping xmlns:a="http://schemas.openxmlformats.org/drawingml/2006/main"/>
  </p:clrMapOvr>
</p:sld>
</file>