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a937904ead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e3687920b541fd"/>
  </p:sldMasterIdLst>
  <p:sldIdLst>
    <p:sldId xmlns:r="http://schemas.openxmlformats.org/officeDocument/2006/relationships" id="256" r:id="Ra531f99fe93e41ff"/>
    <p:sldId xmlns:r="http://schemas.openxmlformats.org/officeDocument/2006/relationships" id="257" r:id="Rb2db0be1bb3f408f"/>
    <p:sldId xmlns:r="http://schemas.openxmlformats.org/officeDocument/2006/relationships" id="258" r:id="Rcc53660838364ed6"/>
    <p:sldId xmlns:r="http://schemas.openxmlformats.org/officeDocument/2006/relationships" id="259" r:id="Rb8b720a054f74e69"/>
    <p:sldId xmlns:r="http://schemas.openxmlformats.org/officeDocument/2006/relationships" id="260" r:id="Rab83d70f4f4d493c"/>
    <p:sldId xmlns:r="http://schemas.openxmlformats.org/officeDocument/2006/relationships" id="261" r:id="R4aadc38e785e4ab6"/>
    <p:sldId xmlns:r="http://schemas.openxmlformats.org/officeDocument/2006/relationships" id="262" r:id="R6234265893b74a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3687920b541fd" /><Relationship Type="http://schemas.openxmlformats.org/officeDocument/2006/relationships/slide" Target="/ppt/slides/slide1.xml" Id="Ra531f99fe93e41ff" /><Relationship Type="http://schemas.openxmlformats.org/officeDocument/2006/relationships/slide" Target="/ppt/slides/slide2.xml" Id="Rb2db0be1bb3f408f" /><Relationship Type="http://schemas.openxmlformats.org/officeDocument/2006/relationships/slide" Target="/ppt/slides/slide3.xml" Id="Rcc53660838364ed6" /><Relationship Type="http://schemas.openxmlformats.org/officeDocument/2006/relationships/slide" Target="/ppt/slides/slide4.xml" Id="Rb8b720a054f74e69" /><Relationship Type="http://schemas.openxmlformats.org/officeDocument/2006/relationships/slide" Target="/ppt/slides/slide5.xml" Id="Rab83d70f4f4d493c" /><Relationship Type="http://schemas.openxmlformats.org/officeDocument/2006/relationships/slide" Target="/ppt/slides/slide6.xml" Id="R4aadc38e785e4ab6" /><Relationship Type="http://schemas.openxmlformats.org/officeDocument/2006/relationships/slide" Target="/ppt/slides/slide7.xml" Id="R6234265893b74a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d364a6fdf48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818fa23064b53" /><Relationship Type="http://schemas.openxmlformats.org/officeDocument/2006/relationships/theme" Target="/ppt/slideMasters/theme/theme1.xml" Id="R06e985a7cdde4f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818fa2306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2fa1efde543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353c7380041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bbe4d23964a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b739de83a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e198b1aa444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7542ee0bf4b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c764ace5248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BVIN UTVIKLING OG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BVIN UTVIKLING OG EIENDOMSSERVICE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−534 124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524 419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19 831 022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19 915 307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Blomsterbakken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1487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BVIN UTVIKLING OG EIENDOMSSERVICE AS</a:t>
            </a:r>
          </a:p>
        </p:txBody>
      </p:sp>
    </p:spTree>
  </p:cSld>
  <p:clrMapOvr>
    <a:masterClrMapping xmlns:a="http://schemas.openxmlformats.org/drawingml/2006/main"/>
  </p:clrMapOvr>
</p:sld>
</file>