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f7325df76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9b878a77a4d3c"/>
  </p:sldMasterIdLst>
  <p:sldIdLst>
    <p:sldId xmlns:r="http://schemas.openxmlformats.org/officeDocument/2006/relationships" id="256" r:id="Rc958f9a291df4f09"/>
    <p:sldId xmlns:r="http://schemas.openxmlformats.org/officeDocument/2006/relationships" id="257" r:id="R67f2e3a626fb4d50"/>
    <p:sldId xmlns:r="http://schemas.openxmlformats.org/officeDocument/2006/relationships" id="258" r:id="R65e25b59863d4753"/>
    <p:sldId xmlns:r="http://schemas.openxmlformats.org/officeDocument/2006/relationships" id="259" r:id="R985df3666a6e43d5"/>
    <p:sldId xmlns:r="http://schemas.openxmlformats.org/officeDocument/2006/relationships" id="260" r:id="R1a810534813449fb"/>
    <p:sldId xmlns:r="http://schemas.openxmlformats.org/officeDocument/2006/relationships" id="261" r:id="Red233dd0143f43ed"/>
    <p:sldId xmlns:r="http://schemas.openxmlformats.org/officeDocument/2006/relationships" id="262" r:id="R72e69b2fb04943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9b878a77a4d3c" /><Relationship Type="http://schemas.openxmlformats.org/officeDocument/2006/relationships/slide" Target="/ppt/slides/slide1.xml" Id="Rc958f9a291df4f09" /><Relationship Type="http://schemas.openxmlformats.org/officeDocument/2006/relationships/slide" Target="/ppt/slides/slide2.xml" Id="R67f2e3a626fb4d50" /><Relationship Type="http://schemas.openxmlformats.org/officeDocument/2006/relationships/slide" Target="/ppt/slides/slide3.xml" Id="R65e25b59863d4753" /><Relationship Type="http://schemas.openxmlformats.org/officeDocument/2006/relationships/slide" Target="/ppt/slides/slide4.xml" Id="R985df3666a6e43d5" /><Relationship Type="http://schemas.openxmlformats.org/officeDocument/2006/relationships/slide" Target="/ppt/slides/slide5.xml" Id="R1a810534813449fb" /><Relationship Type="http://schemas.openxmlformats.org/officeDocument/2006/relationships/slide" Target="/ppt/slides/slide6.xml" Id="Red233dd0143f43ed" /><Relationship Type="http://schemas.openxmlformats.org/officeDocument/2006/relationships/slide" Target="/ppt/slides/slide7.xml" Id="R72e69b2fb04943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55ddf99dc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4fd785fdb4700" /><Relationship Type="http://schemas.openxmlformats.org/officeDocument/2006/relationships/theme" Target="/ppt/slideMasters/theme/theme1.xml" Id="R6e72a05bafc8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4fd785fdb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344c4b718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14029c1ef4a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c76e555c2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628adccc6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b20e9aacf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1d1bd6d59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d074c2d3d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