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b96690351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6328a2d434548"/>
  </p:sldMasterIdLst>
  <p:sldIdLst>
    <p:sldId xmlns:r="http://schemas.openxmlformats.org/officeDocument/2006/relationships" id="256" r:id="R6de7e7f632be41e1"/>
    <p:sldId xmlns:r="http://schemas.openxmlformats.org/officeDocument/2006/relationships" id="257" r:id="R8322393eae284e4b"/>
    <p:sldId xmlns:r="http://schemas.openxmlformats.org/officeDocument/2006/relationships" id="258" r:id="R9b51968c08f0498f"/>
    <p:sldId xmlns:r="http://schemas.openxmlformats.org/officeDocument/2006/relationships" id="259" r:id="R8aee14dca78c41fd"/>
    <p:sldId xmlns:r="http://schemas.openxmlformats.org/officeDocument/2006/relationships" id="260" r:id="R311e3e57395543a0"/>
    <p:sldId xmlns:r="http://schemas.openxmlformats.org/officeDocument/2006/relationships" id="261" r:id="R34f2f76dada945f9"/>
    <p:sldId xmlns:r="http://schemas.openxmlformats.org/officeDocument/2006/relationships" id="262" r:id="R547956fc0a24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6328a2d434548" /><Relationship Type="http://schemas.openxmlformats.org/officeDocument/2006/relationships/slide" Target="/ppt/slides/slide1.xml" Id="R6de7e7f632be41e1" /><Relationship Type="http://schemas.openxmlformats.org/officeDocument/2006/relationships/slide" Target="/ppt/slides/slide2.xml" Id="R8322393eae284e4b" /><Relationship Type="http://schemas.openxmlformats.org/officeDocument/2006/relationships/slide" Target="/ppt/slides/slide3.xml" Id="R9b51968c08f0498f" /><Relationship Type="http://schemas.openxmlformats.org/officeDocument/2006/relationships/slide" Target="/ppt/slides/slide4.xml" Id="R8aee14dca78c41fd" /><Relationship Type="http://schemas.openxmlformats.org/officeDocument/2006/relationships/slide" Target="/ppt/slides/slide5.xml" Id="R311e3e57395543a0" /><Relationship Type="http://schemas.openxmlformats.org/officeDocument/2006/relationships/slide" Target="/ppt/slides/slide6.xml" Id="R34f2f76dada945f9" /><Relationship Type="http://schemas.openxmlformats.org/officeDocument/2006/relationships/slide" Target="/ppt/slides/slide7.xml" Id="R547956fc0a24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0bcfcf9a1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8a6f4814f4bca" /><Relationship Type="http://schemas.openxmlformats.org/officeDocument/2006/relationships/theme" Target="/ppt/slideMasters/theme/theme1.xml" Id="R1fd52a26b247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8a6f4814f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a768d2502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cb580c45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14f54dfe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b35fb0120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e8c881fc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49fc67c2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338a4af3c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1,5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1,5 HOLDING AS ble etablert [år] og holder til i Koppang.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28 747 680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32 001 059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NAAS-BIBOW JENS FURUSETH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Storelvdalsveien 2101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2480 Koppang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jens.bibow@gmail.com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990 728 186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