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a5e58f66374a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e8243505f94e0a"/>
  </p:sldMasterIdLst>
  <p:sldIdLst>
    <p:sldId xmlns:r="http://schemas.openxmlformats.org/officeDocument/2006/relationships" id="256" r:id="R56da9abac2bb4607"/>
    <p:sldId xmlns:r="http://schemas.openxmlformats.org/officeDocument/2006/relationships" id="257" r:id="R6e3649a54ba74e7b"/>
    <p:sldId xmlns:r="http://schemas.openxmlformats.org/officeDocument/2006/relationships" id="258" r:id="R60f9941e859f47ba"/>
    <p:sldId xmlns:r="http://schemas.openxmlformats.org/officeDocument/2006/relationships" id="259" r:id="R1ff9122a76674453"/>
    <p:sldId xmlns:r="http://schemas.openxmlformats.org/officeDocument/2006/relationships" id="260" r:id="R3d2cc2f279684249"/>
    <p:sldId xmlns:r="http://schemas.openxmlformats.org/officeDocument/2006/relationships" id="261" r:id="R139b9eae00904ec4"/>
    <p:sldId xmlns:r="http://schemas.openxmlformats.org/officeDocument/2006/relationships" id="262" r:id="Re784046291a141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e8243505f94e0a" /><Relationship Type="http://schemas.openxmlformats.org/officeDocument/2006/relationships/slide" Target="/ppt/slides/slide1.xml" Id="R56da9abac2bb4607" /><Relationship Type="http://schemas.openxmlformats.org/officeDocument/2006/relationships/slide" Target="/ppt/slides/slide2.xml" Id="R6e3649a54ba74e7b" /><Relationship Type="http://schemas.openxmlformats.org/officeDocument/2006/relationships/slide" Target="/ppt/slides/slide3.xml" Id="R60f9941e859f47ba" /><Relationship Type="http://schemas.openxmlformats.org/officeDocument/2006/relationships/slide" Target="/ppt/slides/slide4.xml" Id="R1ff9122a76674453" /><Relationship Type="http://schemas.openxmlformats.org/officeDocument/2006/relationships/slide" Target="/ppt/slides/slide5.xml" Id="R3d2cc2f279684249" /><Relationship Type="http://schemas.openxmlformats.org/officeDocument/2006/relationships/slide" Target="/ppt/slides/slide6.xml" Id="R139b9eae00904ec4" /><Relationship Type="http://schemas.openxmlformats.org/officeDocument/2006/relationships/slide" Target="/ppt/slides/slide7.xml" Id="Re784046291a141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c313cac4b24d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6472e44cd43ab" /><Relationship Type="http://schemas.openxmlformats.org/officeDocument/2006/relationships/theme" Target="/ppt/slideMasters/theme/theme1.xml" Id="R566f545ec5a943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86472e44cd43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88203bf4f4e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c87cc855048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3b10fe77948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b72bdc9ac41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68842b82b4b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a71747f7245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067cb89e248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FEVANG RØR &amp; MONTERING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FEVANG RØR &amp; MONTERING AS ble etablert [år] og holder til i Stokke.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4 928 453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−257 383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−225 060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1 412 737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1 972 548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FEVANG KJELL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Borgeskogsvingen 13A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3160 Stokke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kjellgunnar@fevang.biz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fevangror.no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990 725 721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