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9194f212094b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d498d564f64754"/>
  </p:sldMasterIdLst>
  <p:sldIdLst>
    <p:sldId xmlns:r="http://schemas.openxmlformats.org/officeDocument/2006/relationships" id="256" r:id="Rfbf4b55c15704f45"/>
    <p:sldId xmlns:r="http://schemas.openxmlformats.org/officeDocument/2006/relationships" id="257" r:id="R54d4e240505a4285"/>
    <p:sldId xmlns:r="http://schemas.openxmlformats.org/officeDocument/2006/relationships" id="258" r:id="R7cdbdb67c04f46f0"/>
    <p:sldId xmlns:r="http://schemas.openxmlformats.org/officeDocument/2006/relationships" id="259" r:id="R0fa9146812034f3b"/>
    <p:sldId xmlns:r="http://schemas.openxmlformats.org/officeDocument/2006/relationships" id="260" r:id="R4eacf942a37e4e9f"/>
    <p:sldId xmlns:r="http://schemas.openxmlformats.org/officeDocument/2006/relationships" id="261" r:id="R7ab879da1f524202"/>
    <p:sldId xmlns:r="http://schemas.openxmlformats.org/officeDocument/2006/relationships" id="262" r:id="R28d73689b00b4c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498d564f64754" /><Relationship Type="http://schemas.openxmlformats.org/officeDocument/2006/relationships/slide" Target="/ppt/slides/slide1.xml" Id="Rfbf4b55c15704f45" /><Relationship Type="http://schemas.openxmlformats.org/officeDocument/2006/relationships/slide" Target="/ppt/slides/slide2.xml" Id="R54d4e240505a4285" /><Relationship Type="http://schemas.openxmlformats.org/officeDocument/2006/relationships/slide" Target="/ppt/slides/slide3.xml" Id="R7cdbdb67c04f46f0" /><Relationship Type="http://schemas.openxmlformats.org/officeDocument/2006/relationships/slide" Target="/ppt/slides/slide4.xml" Id="R0fa9146812034f3b" /><Relationship Type="http://schemas.openxmlformats.org/officeDocument/2006/relationships/slide" Target="/ppt/slides/slide5.xml" Id="R4eacf942a37e4e9f" /><Relationship Type="http://schemas.openxmlformats.org/officeDocument/2006/relationships/slide" Target="/ppt/slides/slide6.xml" Id="R7ab879da1f524202" /><Relationship Type="http://schemas.openxmlformats.org/officeDocument/2006/relationships/slide" Target="/ppt/slides/slide7.xml" Id="R28d73689b00b4c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c663a68154a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04eace5794130" /><Relationship Type="http://schemas.openxmlformats.org/officeDocument/2006/relationships/theme" Target="/ppt/slideMasters/theme/theme1.xml" Id="R43c173347dfc4a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504eace57941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60e753b904b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cec3b08e143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c1a9b2e8745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c2e263c224a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e356d8ee343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155d029774b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1ddff502e4f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ENDRE NYPAN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NYPAN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 NYPAN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NYPAN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NYPAN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NYPAN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1 050 988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1 050 988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NYPAN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NYPAN ENDRE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NYPAN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Ness' veg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990 700 745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NYPAN INVEST AS</a:t>
            </a:r>
          </a:p>
        </p:txBody>
      </p:sp>
    </p:spTree>
  </p:cSld>
  <p:clrMapOvr>
    <a:masterClrMapping xmlns:a="http://schemas.openxmlformats.org/drawingml/2006/main"/>
  </p:clrMapOvr>
</p:sld>
</file>