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bdde7ade6245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512187f604300"/>
  </p:sldMasterIdLst>
  <p:sldIdLst>
    <p:sldId xmlns:r="http://schemas.openxmlformats.org/officeDocument/2006/relationships" id="256" r:id="R0b6dd8a82d244ff9"/>
    <p:sldId xmlns:r="http://schemas.openxmlformats.org/officeDocument/2006/relationships" id="257" r:id="Rd2ec2494bb5b4ca0"/>
    <p:sldId xmlns:r="http://schemas.openxmlformats.org/officeDocument/2006/relationships" id="258" r:id="R6c468cb8a2074f3e"/>
    <p:sldId xmlns:r="http://schemas.openxmlformats.org/officeDocument/2006/relationships" id="259" r:id="R13dda99b91ed4a3d"/>
    <p:sldId xmlns:r="http://schemas.openxmlformats.org/officeDocument/2006/relationships" id="260" r:id="R04fc755347ad407b"/>
    <p:sldId xmlns:r="http://schemas.openxmlformats.org/officeDocument/2006/relationships" id="261" r:id="R66c5c96276e34925"/>
    <p:sldId xmlns:r="http://schemas.openxmlformats.org/officeDocument/2006/relationships" id="262" r:id="Rffc70aef57ec40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512187f604300" /><Relationship Type="http://schemas.openxmlformats.org/officeDocument/2006/relationships/slide" Target="/ppt/slides/slide1.xml" Id="R0b6dd8a82d244ff9" /><Relationship Type="http://schemas.openxmlformats.org/officeDocument/2006/relationships/slide" Target="/ppt/slides/slide2.xml" Id="Rd2ec2494bb5b4ca0" /><Relationship Type="http://schemas.openxmlformats.org/officeDocument/2006/relationships/slide" Target="/ppt/slides/slide3.xml" Id="R6c468cb8a2074f3e" /><Relationship Type="http://schemas.openxmlformats.org/officeDocument/2006/relationships/slide" Target="/ppt/slides/slide4.xml" Id="R13dda99b91ed4a3d" /><Relationship Type="http://schemas.openxmlformats.org/officeDocument/2006/relationships/slide" Target="/ppt/slides/slide5.xml" Id="R04fc755347ad407b" /><Relationship Type="http://schemas.openxmlformats.org/officeDocument/2006/relationships/slide" Target="/ppt/slides/slide6.xml" Id="R66c5c96276e34925" /><Relationship Type="http://schemas.openxmlformats.org/officeDocument/2006/relationships/slide" Target="/ppt/slides/slide7.xml" Id="Rffc70aef57ec40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587c4f91c43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2d8806ae84966" /><Relationship Type="http://schemas.openxmlformats.org/officeDocument/2006/relationships/theme" Target="/ppt/slideMasters/theme/theme1.xml" Id="R9bffa592e3ea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72d8806ae849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b0e1d7bb3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2e36d877241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d8d3c3f22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986e2d72d40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4f221b4eb40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a140fa3644b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b8762055b41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SKOGEN FISKEHANDEL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SKOGEN FISKEHANDEL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SKOGEN FISKEHANDEL AS ble etablert [år] og holder til i Engelsviken.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SKOGEN FISKEHANDEL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SKOGEN FISKEHANDEL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SKOGEN FISKEHANDEL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22 491 950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1 951 053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1 605 398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5 539 489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8 514 472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SKOGEN FISKEHANDEL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SKOGEN JON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SKOGEN NILS JOHAN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SKOGEN FISKEHANDEL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Engelsvikenveien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1628 Engelsviken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990 695 660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SKOGEN FISKEHANDEL AS</a:t>
            </a:r>
          </a:p>
        </p:txBody>
      </p:sp>
    </p:spTree>
  </p:cSld>
  <p:clrMapOvr>
    <a:masterClrMapping xmlns:a="http://schemas.openxmlformats.org/drawingml/2006/main"/>
  </p:clrMapOvr>
</p:sld>
</file>