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98c50ea8c841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69622c25c34074"/>
  </p:sldMasterIdLst>
  <p:sldIdLst>
    <p:sldId xmlns:r="http://schemas.openxmlformats.org/officeDocument/2006/relationships" id="256" r:id="R3230480177cd49eb"/>
    <p:sldId xmlns:r="http://schemas.openxmlformats.org/officeDocument/2006/relationships" id="257" r:id="Rb92edc3aab5842df"/>
    <p:sldId xmlns:r="http://schemas.openxmlformats.org/officeDocument/2006/relationships" id="258" r:id="R65c85ce757534d6d"/>
    <p:sldId xmlns:r="http://schemas.openxmlformats.org/officeDocument/2006/relationships" id="259" r:id="R824e758e103240e1"/>
    <p:sldId xmlns:r="http://schemas.openxmlformats.org/officeDocument/2006/relationships" id="260" r:id="Rcb9b0960d4bf4553"/>
    <p:sldId xmlns:r="http://schemas.openxmlformats.org/officeDocument/2006/relationships" id="261" r:id="R680d734ebeaa482f"/>
    <p:sldId xmlns:r="http://schemas.openxmlformats.org/officeDocument/2006/relationships" id="262" r:id="R8f286f551475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9622c25c34074" /><Relationship Type="http://schemas.openxmlformats.org/officeDocument/2006/relationships/slide" Target="/ppt/slides/slide1.xml" Id="R3230480177cd49eb" /><Relationship Type="http://schemas.openxmlformats.org/officeDocument/2006/relationships/slide" Target="/ppt/slides/slide2.xml" Id="Rb92edc3aab5842df" /><Relationship Type="http://schemas.openxmlformats.org/officeDocument/2006/relationships/slide" Target="/ppt/slides/slide3.xml" Id="R65c85ce757534d6d" /><Relationship Type="http://schemas.openxmlformats.org/officeDocument/2006/relationships/slide" Target="/ppt/slides/slide4.xml" Id="R824e758e103240e1" /><Relationship Type="http://schemas.openxmlformats.org/officeDocument/2006/relationships/slide" Target="/ppt/slides/slide5.xml" Id="Rcb9b0960d4bf4553" /><Relationship Type="http://schemas.openxmlformats.org/officeDocument/2006/relationships/slide" Target="/ppt/slides/slide6.xml" Id="R680d734ebeaa482f" /><Relationship Type="http://schemas.openxmlformats.org/officeDocument/2006/relationships/slide" Target="/ppt/slides/slide7.xml" Id="R8f286f551475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fb3647b9e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1b55d4b5d4072" /><Relationship Type="http://schemas.openxmlformats.org/officeDocument/2006/relationships/theme" Target="/ppt/slideMasters/theme/theme1.xml" Id="Rf8848d6884ae43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1b55d4b5d40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0fa0d83a9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caad4c572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fc710e93f46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87d24d2cf40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10757c2c3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4986fa83647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3462bead345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JAKITA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JAKITA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JAKITA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JAKITA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JAKITA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JAKITA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823 100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JAKITA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AAS-HANSSEN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JAKITA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1517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990 688 281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JAKITA HOLDING AS</a:t>
            </a:r>
          </a:p>
        </p:txBody>
      </p:sp>
    </p:spTree>
  </p:cSld>
  <p:clrMapOvr>
    <a:masterClrMapping xmlns:a="http://schemas.openxmlformats.org/drawingml/2006/main"/>
  </p:clrMapOvr>
</p:sld>
</file>