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b365737a2346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69b395ebc4b7b"/>
  </p:sldMasterIdLst>
  <p:sldIdLst>
    <p:sldId xmlns:r="http://schemas.openxmlformats.org/officeDocument/2006/relationships" id="256" r:id="Rdc096c00ceb14d33"/>
    <p:sldId xmlns:r="http://schemas.openxmlformats.org/officeDocument/2006/relationships" id="257" r:id="R1ed3c7d3f936485f"/>
    <p:sldId xmlns:r="http://schemas.openxmlformats.org/officeDocument/2006/relationships" id="258" r:id="Rf01dc7ababb44115"/>
    <p:sldId xmlns:r="http://schemas.openxmlformats.org/officeDocument/2006/relationships" id="259" r:id="R8066133420f842d6"/>
    <p:sldId xmlns:r="http://schemas.openxmlformats.org/officeDocument/2006/relationships" id="260" r:id="R7051ad1a7e3244d6"/>
    <p:sldId xmlns:r="http://schemas.openxmlformats.org/officeDocument/2006/relationships" id="261" r:id="Re6a11e44094847bf"/>
    <p:sldId xmlns:r="http://schemas.openxmlformats.org/officeDocument/2006/relationships" id="262" r:id="R69365471068341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69b395ebc4b7b" /><Relationship Type="http://schemas.openxmlformats.org/officeDocument/2006/relationships/slide" Target="/ppt/slides/slide1.xml" Id="Rdc096c00ceb14d33" /><Relationship Type="http://schemas.openxmlformats.org/officeDocument/2006/relationships/slide" Target="/ppt/slides/slide2.xml" Id="R1ed3c7d3f936485f" /><Relationship Type="http://schemas.openxmlformats.org/officeDocument/2006/relationships/slide" Target="/ppt/slides/slide3.xml" Id="Rf01dc7ababb44115" /><Relationship Type="http://schemas.openxmlformats.org/officeDocument/2006/relationships/slide" Target="/ppt/slides/slide4.xml" Id="R8066133420f842d6" /><Relationship Type="http://schemas.openxmlformats.org/officeDocument/2006/relationships/slide" Target="/ppt/slides/slide5.xml" Id="R7051ad1a7e3244d6" /><Relationship Type="http://schemas.openxmlformats.org/officeDocument/2006/relationships/slide" Target="/ppt/slides/slide6.xml" Id="Re6a11e44094847bf" /><Relationship Type="http://schemas.openxmlformats.org/officeDocument/2006/relationships/slide" Target="/ppt/slides/slide7.xml" Id="R69365471068341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0d39d0bfd4a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256526f4b4390" /><Relationship Type="http://schemas.openxmlformats.org/officeDocument/2006/relationships/theme" Target="/ppt/slideMasters/theme/theme1.xml" Id="R2a11e118ddb44d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7256526f4b43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50f94466a44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039619f9841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ab470b2244c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8eb33d14444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96b4dbf0446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fd6ecbe304a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a703431da46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ANTIKVARISK RESTAURERINGSVERKSTED - ARV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ANTIKVARISK RESTAURERINGSVERKSTED - ARV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15 376 056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751 644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541 853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4 697 352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7 078 128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SYNNØVE GARBERG MOSLET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MOSLET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Rønningsbakken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torgeir@tradisjonsbygg-trondheim.no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www.tradisjonsbygg-trondheim.no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990 683 921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