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754b9ca01f4b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2508fe8e034947"/>
  </p:sldMasterIdLst>
  <p:sldIdLst>
    <p:sldId xmlns:r="http://schemas.openxmlformats.org/officeDocument/2006/relationships" id="256" r:id="Ra54c0e3fb9394d04"/>
    <p:sldId xmlns:r="http://schemas.openxmlformats.org/officeDocument/2006/relationships" id="257" r:id="Rcd8586b1b6694103"/>
    <p:sldId xmlns:r="http://schemas.openxmlformats.org/officeDocument/2006/relationships" id="258" r:id="Rccde08ca89dc406b"/>
    <p:sldId xmlns:r="http://schemas.openxmlformats.org/officeDocument/2006/relationships" id="259" r:id="Reb0e0d1a544149cd"/>
    <p:sldId xmlns:r="http://schemas.openxmlformats.org/officeDocument/2006/relationships" id="260" r:id="R148a1cf7dbd041cd"/>
    <p:sldId xmlns:r="http://schemas.openxmlformats.org/officeDocument/2006/relationships" id="261" r:id="R966f0ce1a2de4bee"/>
    <p:sldId xmlns:r="http://schemas.openxmlformats.org/officeDocument/2006/relationships" id="262" r:id="Rd9d005b0434340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2508fe8e034947" /><Relationship Type="http://schemas.openxmlformats.org/officeDocument/2006/relationships/slide" Target="/ppt/slides/slide1.xml" Id="Ra54c0e3fb9394d04" /><Relationship Type="http://schemas.openxmlformats.org/officeDocument/2006/relationships/slide" Target="/ppt/slides/slide2.xml" Id="Rcd8586b1b6694103" /><Relationship Type="http://schemas.openxmlformats.org/officeDocument/2006/relationships/slide" Target="/ppt/slides/slide3.xml" Id="Rccde08ca89dc406b" /><Relationship Type="http://schemas.openxmlformats.org/officeDocument/2006/relationships/slide" Target="/ppt/slides/slide4.xml" Id="Reb0e0d1a544149cd" /><Relationship Type="http://schemas.openxmlformats.org/officeDocument/2006/relationships/slide" Target="/ppt/slides/slide5.xml" Id="R148a1cf7dbd041cd" /><Relationship Type="http://schemas.openxmlformats.org/officeDocument/2006/relationships/slide" Target="/ppt/slides/slide6.xml" Id="R966f0ce1a2de4bee" /><Relationship Type="http://schemas.openxmlformats.org/officeDocument/2006/relationships/slide" Target="/ppt/slides/slide7.xml" Id="Rd9d005b0434340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491c4432f743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33c9aee04f4b6a" /><Relationship Type="http://schemas.openxmlformats.org/officeDocument/2006/relationships/theme" Target="/ppt/slideMasters/theme/theme1.xml" Id="R6e3589883c214f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33c9aee04f4b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7a65ed49546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1ce6f6acb46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1a9e8debdc44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175819fba49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b8632fc9174a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653ad2bf144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86435f0f247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ANTIKVARISK RESTAURERINGSVERKSTED - ARV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ANTIKVARISK RESTAURERINGSVERKSTED - ARV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25 677 001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−607 167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−610 619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4 455 499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8 486 137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MOSLET TORGEIR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Rønningsbakken 4E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torgeir@tradisjonsbygg-trondheim.no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www.tradisjonsbygg-trondheim.no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990 683 921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