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8e1302782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8994ce4dd4f57"/>
  </p:sldMasterIdLst>
  <p:sldIdLst>
    <p:sldId xmlns:r="http://schemas.openxmlformats.org/officeDocument/2006/relationships" id="256" r:id="R41e64183775f46f7"/>
    <p:sldId xmlns:r="http://schemas.openxmlformats.org/officeDocument/2006/relationships" id="257" r:id="R3a74562343604cfc"/>
    <p:sldId xmlns:r="http://schemas.openxmlformats.org/officeDocument/2006/relationships" id="258" r:id="R1795262ff24e4d49"/>
    <p:sldId xmlns:r="http://schemas.openxmlformats.org/officeDocument/2006/relationships" id="259" r:id="Re32138faf0a64657"/>
    <p:sldId xmlns:r="http://schemas.openxmlformats.org/officeDocument/2006/relationships" id="260" r:id="Rc0bce641cf484711"/>
    <p:sldId xmlns:r="http://schemas.openxmlformats.org/officeDocument/2006/relationships" id="261" r:id="R397a9386b9134efb"/>
    <p:sldId xmlns:r="http://schemas.openxmlformats.org/officeDocument/2006/relationships" id="262" r:id="R1e567cdc384248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8994ce4dd4f57" /><Relationship Type="http://schemas.openxmlformats.org/officeDocument/2006/relationships/slide" Target="/ppt/slides/slide1.xml" Id="R41e64183775f46f7" /><Relationship Type="http://schemas.openxmlformats.org/officeDocument/2006/relationships/slide" Target="/ppt/slides/slide2.xml" Id="R3a74562343604cfc" /><Relationship Type="http://schemas.openxmlformats.org/officeDocument/2006/relationships/slide" Target="/ppt/slides/slide3.xml" Id="R1795262ff24e4d49" /><Relationship Type="http://schemas.openxmlformats.org/officeDocument/2006/relationships/slide" Target="/ppt/slides/slide4.xml" Id="Re32138faf0a64657" /><Relationship Type="http://schemas.openxmlformats.org/officeDocument/2006/relationships/slide" Target="/ppt/slides/slide5.xml" Id="Rc0bce641cf484711" /><Relationship Type="http://schemas.openxmlformats.org/officeDocument/2006/relationships/slide" Target="/ppt/slides/slide6.xml" Id="R397a9386b9134efb" /><Relationship Type="http://schemas.openxmlformats.org/officeDocument/2006/relationships/slide" Target="/ppt/slides/slide7.xml" Id="R1e567cdc384248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ae7da09b6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78be62b88474c" /><Relationship Type="http://schemas.openxmlformats.org/officeDocument/2006/relationships/theme" Target="/ppt/slideMasters/theme/theme1.xml" Id="Rbe550bd12147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78be62b8847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3ae0248f442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ac91787ce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60831c2f5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62066cfd1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5e8d1adaa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fa59bfe29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670e549bc48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NYGAARD KRAN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 KRAN &amp; TRANSPORT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3 660 075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5 325 767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24 342 630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34 313 393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990 682 178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