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72fdc2458047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6e46cd6e8548a0"/>
  </p:sldMasterIdLst>
  <p:sldIdLst>
    <p:sldId xmlns:r="http://schemas.openxmlformats.org/officeDocument/2006/relationships" id="256" r:id="Rccba25526f444e07"/>
    <p:sldId xmlns:r="http://schemas.openxmlformats.org/officeDocument/2006/relationships" id="257" r:id="R2119a404970d436f"/>
    <p:sldId xmlns:r="http://schemas.openxmlformats.org/officeDocument/2006/relationships" id="258" r:id="Rdfad78efd56d47ab"/>
    <p:sldId xmlns:r="http://schemas.openxmlformats.org/officeDocument/2006/relationships" id="259" r:id="Rd7e70ea5728c4cb4"/>
    <p:sldId xmlns:r="http://schemas.openxmlformats.org/officeDocument/2006/relationships" id="260" r:id="Rfaff5c9a7e3b4afd"/>
    <p:sldId xmlns:r="http://schemas.openxmlformats.org/officeDocument/2006/relationships" id="261" r:id="R26aaa63fa4354c4c"/>
    <p:sldId xmlns:r="http://schemas.openxmlformats.org/officeDocument/2006/relationships" id="262" r:id="Rf16c170d69f24f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6e46cd6e8548a0" /><Relationship Type="http://schemas.openxmlformats.org/officeDocument/2006/relationships/slide" Target="/ppt/slides/slide1.xml" Id="Rccba25526f444e07" /><Relationship Type="http://schemas.openxmlformats.org/officeDocument/2006/relationships/slide" Target="/ppt/slides/slide2.xml" Id="R2119a404970d436f" /><Relationship Type="http://schemas.openxmlformats.org/officeDocument/2006/relationships/slide" Target="/ppt/slides/slide3.xml" Id="Rdfad78efd56d47ab" /><Relationship Type="http://schemas.openxmlformats.org/officeDocument/2006/relationships/slide" Target="/ppt/slides/slide4.xml" Id="Rd7e70ea5728c4cb4" /><Relationship Type="http://schemas.openxmlformats.org/officeDocument/2006/relationships/slide" Target="/ppt/slides/slide5.xml" Id="Rfaff5c9a7e3b4afd" /><Relationship Type="http://schemas.openxmlformats.org/officeDocument/2006/relationships/slide" Target="/ppt/slides/slide6.xml" Id="R26aaa63fa4354c4c" /><Relationship Type="http://schemas.openxmlformats.org/officeDocument/2006/relationships/slide" Target="/ppt/slides/slide7.xml" Id="Rf16c170d69f24f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813fdf7e5849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93c6be8f442b8" /><Relationship Type="http://schemas.openxmlformats.org/officeDocument/2006/relationships/theme" Target="/ppt/slideMasters/theme/theme1.xml" Id="Ra1f629140bda40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a93c6be8f442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fcfa7a5ed41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1eef62d4744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c2a97429e45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3c65461ef42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f338924d942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1ca064f1a48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0685ee8a244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MONTANA INVEST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MONTANA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MONTANA INVEST 1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MONTANA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MONTANA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MONTANA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52 879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MONTANA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MONTANA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Åslia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1512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990 674 337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MONTANA INVEST 1 AS</a:t>
            </a:r>
          </a:p>
        </p:txBody>
      </p:sp>
    </p:spTree>
  </p:cSld>
  <p:clrMapOvr>
    <a:masterClrMapping xmlns:a="http://schemas.openxmlformats.org/drawingml/2006/main"/>
  </p:clrMapOvr>
</p:sld>
</file>