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5a38d8dc6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9432b09294917"/>
  </p:sldMasterIdLst>
  <p:sldIdLst>
    <p:sldId xmlns:r="http://schemas.openxmlformats.org/officeDocument/2006/relationships" id="256" r:id="R0c179218557c48dd"/>
    <p:sldId xmlns:r="http://schemas.openxmlformats.org/officeDocument/2006/relationships" id="257" r:id="R5612d98978d043d6"/>
    <p:sldId xmlns:r="http://schemas.openxmlformats.org/officeDocument/2006/relationships" id="258" r:id="Rbba3286fbb264620"/>
    <p:sldId xmlns:r="http://schemas.openxmlformats.org/officeDocument/2006/relationships" id="259" r:id="R836a431127004d07"/>
    <p:sldId xmlns:r="http://schemas.openxmlformats.org/officeDocument/2006/relationships" id="260" r:id="R043a080ca2c54f6d"/>
    <p:sldId xmlns:r="http://schemas.openxmlformats.org/officeDocument/2006/relationships" id="261" r:id="R3294cd92a5ba4a81"/>
    <p:sldId xmlns:r="http://schemas.openxmlformats.org/officeDocument/2006/relationships" id="262" r:id="Rff3435ce7fbc4d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9432b09294917" /><Relationship Type="http://schemas.openxmlformats.org/officeDocument/2006/relationships/slide" Target="/ppt/slides/slide1.xml" Id="R0c179218557c48dd" /><Relationship Type="http://schemas.openxmlformats.org/officeDocument/2006/relationships/slide" Target="/ppt/slides/slide2.xml" Id="R5612d98978d043d6" /><Relationship Type="http://schemas.openxmlformats.org/officeDocument/2006/relationships/slide" Target="/ppt/slides/slide3.xml" Id="Rbba3286fbb264620" /><Relationship Type="http://schemas.openxmlformats.org/officeDocument/2006/relationships/slide" Target="/ppt/slides/slide4.xml" Id="R836a431127004d07" /><Relationship Type="http://schemas.openxmlformats.org/officeDocument/2006/relationships/slide" Target="/ppt/slides/slide5.xml" Id="R043a080ca2c54f6d" /><Relationship Type="http://schemas.openxmlformats.org/officeDocument/2006/relationships/slide" Target="/ppt/slides/slide6.xml" Id="R3294cd92a5ba4a81" /><Relationship Type="http://schemas.openxmlformats.org/officeDocument/2006/relationships/slide" Target="/ppt/slides/slide7.xml" Id="Rff3435ce7fbc4d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99bd7ffe9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28c840947456f" /><Relationship Type="http://schemas.openxmlformats.org/officeDocument/2006/relationships/theme" Target="/ppt/slideMasters/theme/theme1.xml" Id="R92e1357a1aa649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028c84094745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93d88cc2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6fbb0744a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c6a46088e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fe9e034b24f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63155ac1e4c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823b99fe49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4f11082545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PARK 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PARK LANE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1 411 131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31 788 377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37 775 340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LYCHEGÅRDEN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33B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990 658 803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PARK LANE AS</a:t>
            </a:r>
          </a:p>
        </p:txBody>
      </p:sp>
    </p:spTree>
  </p:cSld>
  <p:clrMapOvr>
    <a:masterClrMapping xmlns:a="http://schemas.openxmlformats.org/drawingml/2006/main"/>
  </p:clrMapOvr>
</p:sld>
</file>