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760b828ec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fe66592494aee"/>
  </p:sldMasterIdLst>
  <p:sldIdLst>
    <p:sldId xmlns:r="http://schemas.openxmlformats.org/officeDocument/2006/relationships" id="256" r:id="R94d3bc4c6572484c"/>
    <p:sldId xmlns:r="http://schemas.openxmlformats.org/officeDocument/2006/relationships" id="257" r:id="Rce651d34048e43cd"/>
    <p:sldId xmlns:r="http://schemas.openxmlformats.org/officeDocument/2006/relationships" id="258" r:id="R7476ec1d6e824710"/>
    <p:sldId xmlns:r="http://schemas.openxmlformats.org/officeDocument/2006/relationships" id="259" r:id="R80eb0475d9634a37"/>
    <p:sldId xmlns:r="http://schemas.openxmlformats.org/officeDocument/2006/relationships" id="260" r:id="Rd4d9cbfd056149c4"/>
    <p:sldId xmlns:r="http://schemas.openxmlformats.org/officeDocument/2006/relationships" id="261" r:id="R9af49faa0cd7466e"/>
    <p:sldId xmlns:r="http://schemas.openxmlformats.org/officeDocument/2006/relationships" id="262" r:id="Ra7a4c0b1a1b6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fe66592494aee" /><Relationship Type="http://schemas.openxmlformats.org/officeDocument/2006/relationships/slide" Target="/ppt/slides/slide1.xml" Id="R94d3bc4c6572484c" /><Relationship Type="http://schemas.openxmlformats.org/officeDocument/2006/relationships/slide" Target="/ppt/slides/slide2.xml" Id="Rce651d34048e43cd" /><Relationship Type="http://schemas.openxmlformats.org/officeDocument/2006/relationships/slide" Target="/ppt/slides/slide3.xml" Id="R7476ec1d6e824710" /><Relationship Type="http://schemas.openxmlformats.org/officeDocument/2006/relationships/slide" Target="/ppt/slides/slide4.xml" Id="R80eb0475d9634a37" /><Relationship Type="http://schemas.openxmlformats.org/officeDocument/2006/relationships/slide" Target="/ppt/slides/slide5.xml" Id="Rd4d9cbfd056149c4" /><Relationship Type="http://schemas.openxmlformats.org/officeDocument/2006/relationships/slide" Target="/ppt/slides/slide6.xml" Id="R9af49faa0cd7466e" /><Relationship Type="http://schemas.openxmlformats.org/officeDocument/2006/relationships/slide" Target="/ppt/slides/slide7.xml" Id="Ra7a4c0b1a1b6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74608262d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042b565a04ad4" /><Relationship Type="http://schemas.openxmlformats.org/officeDocument/2006/relationships/theme" Target="/ppt/slideMasters/theme/theme1.xml" Id="Rc2358bfe452d43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a042b565a0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fcf356564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c091ecf79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b530a5ff7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e3c210ae7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95e9793af40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c3ddcd0a0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eb0a4bea1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VIKVARR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VIKVARR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2 694 325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SLOTSVIK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Oddvar Slotsvik, Borgundfjordvegen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post@vikvarr.no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990 655 871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VIKVARR AS</a:t>
            </a:r>
          </a:p>
        </p:txBody>
      </p:sp>
    </p:spTree>
  </p:cSld>
  <p:clrMapOvr>
    <a:masterClrMapping xmlns:a="http://schemas.openxmlformats.org/drawingml/2006/main"/>
  </p:clrMapOvr>
</p:sld>
</file>