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f465ec4f3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eeae432f54adc"/>
  </p:sldMasterIdLst>
  <p:sldIdLst>
    <p:sldId xmlns:r="http://schemas.openxmlformats.org/officeDocument/2006/relationships" id="256" r:id="R03495aa09bfc44ae"/>
    <p:sldId xmlns:r="http://schemas.openxmlformats.org/officeDocument/2006/relationships" id="257" r:id="R640fb52068c94d47"/>
    <p:sldId xmlns:r="http://schemas.openxmlformats.org/officeDocument/2006/relationships" id="258" r:id="R158b3eea0a684754"/>
    <p:sldId xmlns:r="http://schemas.openxmlformats.org/officeDocument/2006/relationships" id="259" r:id="Rf9f045c141c845d6"/>
    <p:sldId xmlns:r="http://schemas.openxmlformats.org/officeDocument/2006/relationships" id="260" r:id="R60a62311b3f94cfd"/>
    <p:sldId xmlns:r="http://schemas.openxmlformats.org/officeDocument/2006/relationships" id="261" r:id="R0ddbb2c18ecb4ab4"/>
    <p:sldId xmlns:r="http://schemas.openxmlformats.org/officeDocument/2006/relationships" id="262" r:id="R5a168603aaee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eeae432f54adc" /><Relationship Type="http://schemas.openxmlformats.org/officeDocument/2006/relationships/slide" Target="/ppt/slides/slide1.xml" Id="R03495aa09bfc44ae" /><Relationship Type="http://schemas.openxmlformats.org/officeDocument/2006/relationships/slide" Target="/ppt/slides/slide2.xml" Id="R640fb52068c94d47" /><Relationship Type="http://schemas.openxmlformats.org/officeDocument/2006/relationships/slide" Target="/ppt/slides/slide3.xml" Id="R158b3eea0a684754" /><Relationship Type="http://schemas.openxmlformats.org/officeDocument/2006/relationships/slide" Target="/ppt/slides/slide4.xml" Id="Rf9f045c141c845d6" /><Relationship Type="http://schemas.openxmlformats.org/officeDocument/2006/relationships/slide" Target="/ppt/slides/slide5.xml" Id="R60a62311b3f94cfd" /><Relationship Type="http://schemas.openxmlformats.org/officeDocument/2006/relationships/slide" Target="/ppt/slides/slide6.xml" Id="R0ddbb2c18ecb4ab4" /><Relationship Type="http://schemas.openxmlformats.org/officeDocument/2006/relationships/slide" Target="/ppt/slides/slide7.xml" Id="R5a168603aaee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2f9296198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c7054cd0450b" /><Relationship Type="http://schemas.openxmlformats.org/officeDocument/2006/relationships/theme" Target="/ppt/slideMasters/theme/theme1.xml" Id="R55d6762f11bd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9c7054cd0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325e95d3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a71e869c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fe0501ad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095f7f58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5e0ecd8c4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e9e855932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c3876c23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NORDKLEV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ANNIKA NORDKLEV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NORDKLEV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HARALD NORDKLEV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INVEST AS</a:t>
            </a:r>
          </a:p>
        </p:txBody>
      </p:sp>
    </p:spTree>
  </p:cSld>
  <p:clrMapOvr>
    <a:masterClrMapping xmlns:a="http://schemas.openxmlformats.org/drawingml/2006/main"/>
  </p:clrMapOvr>
</p:sld>
</file>