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bde2ec67d041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592133e2c84c70"/>
  </p:sldMasterIdLst>
  <p:sldIdLst>
    <p:sldId xmlns:r="http://schemas.openxmlformats.org/officeDocument/2006/relationships" id="256" r:id="R6c8c51d3470f40e4"/>
    <p:sldId xmlns:r="http://schemas.openxmlformats.org/officeDocument/2006/relationships" id="257" r:id="Rfec42bd1722b4e28"/>
    <p:sldId xmlns:r="http://schemas.openxmlformats.org/officeDocument/2006/relationships" id="258" r:id="R727fce028e574cff"/>
    <p:sldId xmlns:r="http://schemas.openxmlformats.org/officeDocument/2006/relationships" id="259" r:id="R3586a23fcb284fbb"/>
    <p:sldId xmlns:r="http://schemas.openxmlformats.org/officeDocument/2006/relationships" id="260" r:id="Re0fdc68bb72940c5"/>
    <p:sldId xmlns:r="http://schemas.openxmlformats.org/officeDocument/2006/relationships" id="261" r:id="R9a4c3c2eb9fb4a31"/>
    <p:sldId xmlns:r="http://schemas.openxmlformats.org/officeDocument/2006/relationships" id="262" r:id="R7589498c1b6241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592133e2c84c70" /><Relationship Type="http://schemas.openxmlformats.org/officeDocument/2006/relationships/slide" Target="/ppt/slides/slide1.xml" Id="R6c8c51d3470f40e4" /><Relationship Type="http://schemas.openxmlformats.org/officeDocument/2006/relationships/slide" Target="/ppt/slides/slide2.xml" Id="Rfec42bd1722b4e28" /><Relationship Type="http://schemas.openxmlformats.org/officeDocument/2006/relationships/slide" Target="/ppt/slides/slide3.xml" Id="R727fce028e574cff" /><Relationship Type="http://schemas.openxmlformats.org/officeDocument/2006/relationships/slide" Target="/ppt/slides/slide4.xml" Id="R3586a23fcb284fbb" /><Relationship Type="http://schemas.openxmlformats.org/officeDocument/2006/relationships/slide" Target="/ppt/slides/slide5.xml" Id="Re0fdc68bb72940c5" /><Relationship Type="http://schemas.openxmlformats.org/officeDocument/2006/relationships/slide" Target="/ppt/slides/slide6.xml" Id="R9a4c3c2eb9fb4a31" /><Relationship Type="http://schemas.openxmlformats.org/officeDocument/2006/relationships/slide" Target="/ppt/slides/slide7.xml" Id="R7589498c1b6241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18e158599c47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34c2c9bab4a0b" /><Relationship Type="http://schemas.openxmlformats.org/officeDocument/2006/relationships/theme" Target="/ppt/slideMasters/theme/theme1.xml" Id="Rff9cc1ff796948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d34c2c9bab4a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ce4af32e34b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448895c6c4b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4a99b774b4c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3dd6806cd43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d6118476e4a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6defe775741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a58d915d84b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ELVELY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ELVELY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−2 632 331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42 612 830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175 990 734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310 934 882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54,5 %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18,2 %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Newsec Basale AS, Munkedamsveien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990 653 003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