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c874d7f833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d8992908f4c31"/>
  </p:sldMasterIdLst>
  <p:sldIdLst>
    <p:sldId xmlns:r="http://schemas.openxmlformats.org/officeDocument/2006/relationships" id="256" r:id="R1a235bc0d717434a"/>
    <p:sldId xmlns:r="http://schemas.openxmlformats.org/officeDocument/2006/relationships" id="257" r:id="R471abcae039840c4"/>
    <p:sldId xmlns:r="http://schemas.openxmlformats.org/officeDocument/2006/relationships" id="258" r:id="Rf7470ce9e3f643a2"/>
    <p:sldId xmlns:r="http://schemas.openxmlformats.org/officeDocument/2006/relationships" id="259" r:id="Rf8ba38bf354b4d7e"/>
    <p:sldId xmlns:r="http://schemas.openxmlformats.org/officeDocument/2006/relationships" id="260" r:id="R6c0018e9e7ed4657"/>
    <p:sldId xmlns:r="http://schemas.openxmlformats.org/officeDocument/2006/relationships" id="261" r:id="Re07b35ba01fe400d"/>
    <p:sldId xmlns:r="http://schemas.openxmlformats.org/officeDocument/2006/relationships" id="262" r:id="Ra27c6c3abac6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d8992908f4c31" /><Relationship Type="http://schemas.openxmlformats.org/officeDocument/2006/relationships/slide" Target="/ppt/slides/slide1.xml" Id="R1a235bc0d717434a" /><Relationship Type="http://schemas.openxmlformats.org/officeDocument/2006/relationships/slide" Target="/ppt/slides/slide2.xml" Id="R471abcae039840c4" /><Relationship Type="http://schemas.openxmlformats.org/officeDocument/2006/relationships/slide" Target="/ppt/slides/slide3.xml" Id="Rf7470ce9e3f643a2" /><Relationship Type="http://schemas.openxmlformats.org/officeDocument/2006/relationships/slide" Target="/ppt/slides/slide4.xml" Id="Rf8ba38bf354b4d7e" /><Relationship Type="http://schemas.openxmlformats.org/officeDocument/2006/relationships/slide" Target="/ppt/slides/slide5.xml" Id="R6c0018e9e7ed4657" /><Relationship Type="http://schemas.openxmlformats.org/officeDocument/2006/relationships/slide" Target="/ppt/slides/slide6.xml" Id="Re07b35ba01fe400d" /><Relationship Type="http://schemas.openxmlformats.org/officeDocument/2006/relationships/slide" Target="/ppt/slides/slide7.xml" Id="Ra27c6c3abac6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6c433b4cf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12a2174cf42e6" /><Relationship Type="http://schemas.openxmlformats.org/officeDocument/2006/relationships/theme" Target="/ppt/slideMasters/theme/theme1.xml" Id="R849f91573cd947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e12a2174cf42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6ed14fc5b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b84987504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6130a9427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db9094e304a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386c62e8c45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4c191172347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e68219377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ENTREPRENØR-DIREKTØR'N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ENTREPRENØR-DIREKTØR'N HOLDING AS ble etablert [år] og holder til i Trofors.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14 952 433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16 736 692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NYSTAD NORDWIN BOGE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Granevegen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8684 Trofors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