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0d39da79b6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289a56c9fd4e6e"/>
  </p:sldMasterIdLst>
  <p:sldIdLst>
    <p:sldId xmlns:r="http://schemas.openxmlformats.org/officeDocument/2006/relationships" id="256" r:id="Rd0095f22d03a4643"/>
    <p:sldId xmlns:r="http://schemas.openxmlformats.org/officeDocument/2006/relationships" id="257" r:id="Rb4fc8421a62a4896"/>
    <p:sldId xmlns:r="http://schemas.openxmlformats.org/officeDocument/2006/relationships" id="258" r:id="R10b5968c886b4166"/>
    <p:sldId xmlns:r="http://schemas.openxmlformats.org/officeDocument/2006/relationships" id="259" r:id="R34a285e20682449b"/>
    <p:sldId xmlns:r="http://schemas.openxmlformats.org/officeDocument/2006/relationships" id="260" r:id="R88b7ccf184264e37"/>
    <p:sldId xmlns:r="http://schemas.openxmlformats.org/officeDocument/2006/relationships" id="261" r:id="Rb039fa8c6cd14506"/>
    <p:sldId xmlns:r="http://schemas.openxmlformats.org/officeDocument/2006/relationships" id="262" r:id="Rd7ced2c38ff8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89a56c9fd4e6e" /><Relationship Type="http://schemas.openxmlformats.org/officeDocument/2006/relationships/slide" Target="/ppt/slides/slide1.xml" Id="Rd0095f22d03a4643" /><Relationship Type="http://schemas.openxmlformats.org/officeDocument/2006/relationships/slide" Target="/ppt/slides/slide2.xml" Id="Rb4fc8421a62a4896" /><Relationship Type="http://schemas.openxmlformats.org/officeDocument/2006/relationships/slide" Target="/ppt/slides/slide3.xml" Id="R10b5968c886b4166" /><Relationship Type="http://schemas.openxmlformats.org/officeDocument/2006/relationships/slide" Target="/ppt/slides/slide4.xml" Id="R34a285e20682449b" /><Relationship Type="http://schemas.openxmlformats.org/officeDocument/2006/relationships/slide" Target="/ppt/slides/slide5.xml" Id="R88b7ccf184264e37" /><Relationship Type="http://schemas.openxmlformats.org/officeDocument/2006/relationships/slide" Target="/ppt/slides/slide6.xml" Id="Rb039fa8c6cd14506" /><Relationship Type="http://schemas.openxmlformats.org/officeDocument/2006/relationships/slide" Target="/ppt/slides/slide7.xml" Id="Rd7ced2c38ff8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88880cf00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3e6d7d0b54d95" /><Relationship Type="http://schemas.openxmlformats.org/officeDocument/2006/relationships/theme" Target="/ppt/slideMasters/theme/theme1.xml" Id="R79049dbb536249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3e6d7d0b54d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c09041a44d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b7106eaa941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1760cfc004e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ebc21dc964f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76e71723045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5951cf44443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77ebb85e2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