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ebc869b82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4ed76c5c94922"/>
  </p:sldMasterIdLst>
  <p:sldIdLst>
    <p:sldId xmlns:r="http://schemas.openxmlformats.org/officeDocument/2006/relationships" id="256" r:id="R21ebe3fcabf04f9c"/>
    <p:sldId xmlns:r="http://schemas.openxmlformats.org/officeDocument/2006/relationships" id="257" r:id="R3d511cb857384a33"/>
    <p:sldId xmlns:r="http://schemas.openxmlformats.org/officeDocument/2006/relationships" id="258" r:id="R6c36866fc3f14a8f"/>
    <p:sldId xmlns:r="http://schemas.openxmlformats.org/officeDocument/2006/relationships" id="259" r:id="R24fc347a6a084a0e"/>
    <p:sldId xmlns:r="http://schemas.openxmlformats.org/officeDocument/2006/relationships" id="260" r:id="R82cbb14cafe44611"/>
    <p:sldId xmlns:r="http://schemas.openxmlformats.org/officeDocument/2006/relationships" id="261" r:id="R09ebcd864e75435b"/>
    <p:sldId xmlns:r="http://schemas.openxmlformats.org/officeDocument/2006/relationships" id="262" r:id="R19a790db122741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4ed76c5c94922" /><Relationship Type="http://schemas.openxmlformats.org/officeDocument/2006/relationships/slide" Target="/ppt/slides/slide1.xml" Id="R21ebe3fcabf04f9c" /><Relationship Type="http://schemas.openxmlformats.org/officeDocument/2006/relationships/slide" Target="/ppt/slides/slide2.xml" Id="R3d511cb857384a33" /><Relationship Type="http://schemas.openxmlformats.org/officeDocument/2006/relationships/slide" Target="/ppt/slides/slide3.xml" Id="R6c36866fc3f14a8f" /><Relationship Type="http://schemas.openxmlformats.org/officeDocument/2006/relationships/slide" Target="/ppt/slides/slide4.xml" Id="R24fc347a6a084a0e" /><Relationship Type="http://schemas.openxmlformats.org/officeDocument/2006/relationships/slide" Target="/ppt/slides/slide5.xml" Id="R82cbb14cafe44611" /><Relationship Type="http://schemas.openxmlformats.org/officeDocument/2006/relationships/slide" Target="/ppt/slides/slide6.xml" Id="R09ebcd864e75435b" /><Relationship Type="http://schemas.openxmlformats.org/officeDocument/2006/relationships/slide" Target="/ppt/slides/slide7.xml" Id="R19a790db122741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ca187feac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c7d52573b4721" /><Relationship Type="http://schemas.openxmlformats.org/officeDocument/2006/relationships/theme" Target="/ppt/slideMasters/theme/theme1.xml" Id="Ra6f105488e954a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c7d52573b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e05bebcd74c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79628d5ca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262d7f38c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c25a3eaa943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9d72f0846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254e47562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ee8cc13ab4d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