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c3895bff354d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d35958c1704248"/>
  </p:sldMasterIdLst>
  <p:sldIdLst>
    <p:sldId xmlns:r="http://schemas.openxmlformats.org/officeDocument/2006/relationships" id="256" r:id="Reaf3e488af8b4868"/>
    <p:sldId xmlns:r="http://schemas.openxmlformats.org/officeDocument/2006/relationships" id="257" r:id="Raa515585dcae43fc"/>
    <p:sldId xmlns:r="http://schemas.openxmlformats.org/officeDocument/2006/relationships" id="258" r:id="Re394e22454764240"/>
    <p:sldId xmlns:r="http://schemas.openxmlformats.org/officeDocument/2006/relationships" id="259" r:id="R62b60ec842c947e3"/>
    <p:sldId xmlns:r="http://schemas.openxmlformats.org/officeDocument/2006/relationships" id="260" r:id="R2a63ade80ffb4931"/>
    <p:sldId xmlns:r="http://schemas.openxmlformats.org/officeDocument/2006/relationships" id="261" r:id="R29fe6b5d4b844ad3"/>
    <p:sldId xmlns:r="http://schemas.openxmlformats.org/officeDocument/2006/relationships" id="262" r:id="R05f1cab2868048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d35958c1704248" /><Relationship Type="http://schemas.openxmlformats.org/officeDocument/2006/relationships/slide" Target="/ppt/slides/slide1.xml" Id="Reaf3e488af8b4868" /><Relationship Type="http://schemas.openxmlformats.org/officeDocument/2006/relationships/slide" Target="/ppt/slides/slide2.xml" Id="Raa515585dcae43fc" /><Relationship Type="http://schemas.openxmlformats.org/officeDocument/2006/relationships/slide" Target="/ppt/slides/slide3.xml" Id="Re394e22454764240" /><Relationship Type="http://schemas.openxmlformats.org/officeDocument/2006/relationships/slide" Target="/ppt/slides/slide4.xml" Id="R62b60ec842c947e3" /><Relationship Type="http://schemas.openxmlformats.org/officeDocument/2006/relationships/slide" Target="/ppt/slides/slide5.xml" Id="R2a63ade80ffb4931" /><Relationship Type="http://schemas.openxmlformats.org/officeDocument/2006/relationships/slide" Target="/ppt/slides/slide6.xml" Id="R29fe6b5d4b844ad3" /><Relationship Type="http://schemas.openxmlformats.org/officeDocument/2006/relationships/slide" Target="/ppt/slides/slide7.xml" Id="R05f1cab2868048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8b1a9177244a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d5e98b9994f86" /><Relationship Type="http://schemas.openxmlformats.org/officeDocument/2006/relationships/theme" Target="/ppt/slideMasters/theme/theme1.xml" Id="R4b007c240d1d4c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cd5e98b9994f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38abdca8241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2eac048a548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6d96c2d184c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8777b632c4b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fb77466c449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3eb3436414c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8b8215fbe49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KERBEROS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KERBEROS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KERBEROS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KERBEROS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KERBEROS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KERBEROS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−222 674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−3 989 494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KERBEROS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AANERUD CHRISTOPHER E  –  77,9 %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CYDONIA INC.  –  22,1 %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KERBEROS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chraa@online.no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990 600 929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KERBEROS AS</a:t>
            </a:r>
          </a:p>
        </p:txBody>
      </p:sp>
    </p:spTree>
  </p:cSld>
  <p:clrMapOvr>
    <a:masterClrMapping xmlns:a="http://schemas.openxmlformats.org/drawingml/2006/main"/>
  </p:clrMapOvr>
</p:sld>
</file>