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d125c1bbb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81fc934c04b57"/>
  </p:sldMasterIdLst>
  <p:sldIdLst>
    <p:sldId xmlns:r="http://schemas.openxmlformats.org/officeDocument/2006/relationships" id="256" r:id="R45d046374c464bba"/>
    <p:sldId xmlns:r="http://schemas.openxmlformats.org/officeDocument/2006/relationships" id="257" r:id="R14c17ce7574448ae"/>
    <p:sldId xmlns:r="http://schemas.openxmlformats.org/officeDocument/2006/relationships" id="258" r:id="Rfbacb8ade34243cf"/>
    <p:sldId xmlns:r="http://schemas.openxmlformats.org/officeDocument/2006/relationships" id="259" r:id="Rf086d0a2cdd54fab"/>
    <p:sldId xmlns:r="http://schemas.openxmlformats.org/officeDocument/2006/relationships" id="260" r:id="R3e958ed467734498"/>
    <p:sldId xmlns:r="http://schemas.openxmlformats.org/officeDocument/2006/relationships" id="261" r:id="R160297b6e4084e51"/>
    <p:sldId xmlns:r="http://schemas.openxmlformats.org/officeDocument/2006/relationships" id="262" r:id="Rdbde31a159a44e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81fc934c04b57" /><Relationship Type="http://schemas.openxmlformats.org/officeDocument/2006/relationships/slide" Target="/ppt/slides/slide1.xml" Id="R45d046374c464bba" /><Relationship Type="http://schemas.openxmlformats.org/officeDocument/2006/relationships/slide" Target="/ppt/slides/slide2.xml" Id="R14c17ce7574448ae" /><Relationship Type="http://schemas.openxmlformats.org/officeDocument/2006/relationships/slide" Target="/ppt/slides/slide3.xml" Id="Rfbacb8ade34243cf" /><Relationship Type="http://schemas.openxmlformats.org/officeDocument/2006/relationships/slide" Target="/ppt/slides/slide4.xml" Id="Rf086d0a2cdd54fab" /><Relationship Type="http://schemas.openxmlformats.org/officeDocument/2006/relationships/slide" Target="/ppt/slides/slide5.xml" Id="R3e958ed467734498" /><Relationship Type="http://schemas.openxmlformats.org/officeDocument/2006/relationships/slide" Target="/ppt/slides/slide6.xml" Id="R160297b6e4084e51" /><Relationship Type="http://schemas.openxmlformats.org/officeDocument/2006/relationships/slide" Target="/ppt/slides/slide7.xml" Id="Rdbde31a159a44e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d6e6294ec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604984b9644e8" /><Relationship Type="http://schemas.openxmlformats.org/officeDocument/2006/relationships/theme" Target="/ppt/slideMasters/theme/theme1.xml" Id="R7a497fc36c79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3604984b9644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6585493843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8b3567ae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f2a34fab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923f6c4f041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1627b4d2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75da98c7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804f8751f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−250 437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216 225 914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238 380 577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BURØY-OLSEN KINE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Permian, 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73 96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kine.ianssen@gmail.com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990 571 066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BURØY AS</a:t>
            </a:r>
          </a:p>
        </p:txBody>
      </p:sp>
    </p:spTree>
  </p:cSld>
  <p:clrMapOvr>
    <a:masterClrMapping xmlns:a="http://schemas.openxmlformats.org/drawingml/2006/main"/>
  </p:clrMapOvr>
</p:sld>
</file>