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15eca117e40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84570b1fd04b87"/>
  </p:sldMasterIdLst>
  <p:sldIdLst>
    <p:sldId xmlns:r="http://schemas.openxmlformats.org/officeDocument/2006/relationships" id="256" r:id="Rd8b1f1301f904325"/>
    <p:sldId xmlns:r="http://schemas.openxmlformats.org/officeDocument/2006/relationships" id="257" r:id="R161915fe16b640fb"/>
    <p:sldId xmlns:r="http://schemas.openxmlformats.org/officeDocument/2006/relationships" id="258" r:id="R4074701ad20a4270"/>
    <p:sldId xmlns:r="http://schemas.openxmlformats.org/officeDocument/2006/relationships" id="259" r:id="R1bf29392ca1d4fcd"/>
    <p:sldId xmlns:r="http://schemas.openxmlformats.org/officeDocument/2006/relationships" id="260" r:id="R9cc3de3f3c1c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4570b1fd04b87" /><Relationship Type="http://schemas.openxmlformats.org/officeDocument/2006/relationships/slide" Target="/ppt/slides/slide1.xml" Id="Rd8b1f1301f904325" /><Relationship Type="http://schemas.openxmlformats.org/officeDocument/2006/relationships/slide" Target="/ppt/slides/slide2.xml" Id="R161915fe16b640fb" /><Relationship Type="http://schemas.openxmlformats.org/officeDocument/2006/relationships/slide" Target="/ppt/slides/slide3.xml" Id="R4074701ad20a4270" /><Relationship Type="http://schemas.openxmlformats.org/officeDocument/2006/relationships/slide" Target="/ppt/slides/slide4.xml" Id="R1bf29392ca1d4fcd" /><Relationship Type="http://schemas.openxmlformats.org/officeDocument/2006/relationships/slide" Target="/ppt/slides/slide5.xml" Id="R9cc3de3f3c1c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d737b6367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8538c1f144bf9" /><Relationship Type="http://schemas.openxmlformats.org/officeDocument/2006/relationships/theme" Target="/ppt/slideMasters/theme/theme1.xml" Id="R81c445309e924e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8538c1f14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1821c1f8c40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c6bb558ec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28efc8caa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c7b953693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c0828cf6140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ASKØY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990 551 243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EIENDOM AS</a:t>
            </a:r>
          </a:p>
        </p:txBody>
      </p:sp>
    </p:spTree>
  </p:cSld>
  <p:clrMapOvr>
    <a:masterClrMapping xmlns:a="http://schemas.openxmlformats.org/drawingml/2006/main"/>
  </p:clrMapOvr>
</p:sld>
</file>