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9f141f2e642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6bdac12a54d73"/>
  </p:sldMasterIdLst>
  <p:sldIdLst>
    <p:sldId xmlns:r="http://schemas.openxmlformats.org/officeDocument/2006/relationships" id="256" r:id="Rec80b4616fcb49d6"/>
    <p:sldId xmlns:r="http://schemas.openxmlformats.org/officeDocument/2006/relationships" id="257" r:id="Rba993c3b17024793"/>
    <p:sldId xmlns:r="http://schemas.openxmlformats.org/officeDocument/2006/relationships" id="258" r:id="R13a9bfabecd84d24"/>
    <p:sldId xmlns:r="http://schemas.openxmlformats.org/officeDocument/2006/relationships" id="259" r:id="Rd323f69f1f494716"/>
    <p:sldId xmlns:r="http://schemas.openxmlformats.org/officeDocument/2006/relationships" id="260" r:id="Rc42be7afc52145da"/>
    <p:sldId xmlns:r="http://schemas.openxmlformats.org/officeDocument/2006/relationships" id="261" r:id="R33f4b8e46e94493d"/>
    <p:sldId xmlns:r="http://schemas.openxmlformats.org/officeDocument/2006/relationships" id="262" r:id="R7ea8335630f5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6bdac12a54d73" /><Relationship Type="http://schemas.openxmlformats.org/officeDocument/2006/relationships/slide" Target="/ppt/slides/slide1.xml" Id="Rec80b4616fcb49d6" /><Relationship Type="http://schemas.openxmlformats.org/officeDocument/2006/relationships/slide" Target="/ppt/slides/slide2.xml" Id="Rba993c3b17024793" /><Relationship Type="http://schemas.openxmlformats.org/officeDocument/2006/relationships/slide" Target="/ppt/slides/slide3.xml" Id="R13a9bfabecd84d24" /><Relationship Type="http://schemas.openxmlformats.org/officeDocument/2006/relationships/slide" Target="/ppt/slides/slide4.xml" Id="Rd323f69f1f494716" /><Relationship Type="http://schemas.openxmlformats.org/officeDocument/2006/relationships/slide" Target="/ppt/slides/slide5.xml" Id="Rc42be7afc52145da" /><Relationship Type="http://schemas.openxmlformats.org/officeDocument/2006/relationships/slide" Target="/ppt/slides/slide6.xml" Id="R33f4b8e46e94493d" /><Relationship Type="http://schemas.openxmlformats.org/officeDocument/2006/relationships/slide" Target="/ppt/slides/slide7.xml" Id="R7ea8335630f5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6dce85b5b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44b7b7776438f" /><Relationship Type="http://schemas.openxmlformats.org/officeDocument/2006/relationships/theme" Target="/ppt/slideMasters/theme/theme1.xml" Id="R158b230da967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44b7b7776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d01158c71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6d6f21bb2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ad4e67af8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980b6145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047a26c8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4c3b2500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098209336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FJELDHØIKROKEN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FJELDHØIKROKEN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Stenersens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 43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frode@bygghuset.no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990 545 839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