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18f012337449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0ed8d9561c4216"/>
  </p:sldMasterIdLst>
  <p:sldIdLst>
    <p:sldId xmlns:r="http://schemas.openxmlformats.org/officeDocument/2006/relationships" id="256" r:id="Rd6a57e2927f84ac6"/>
    <p:sldId xmlns:r="http://schemas.openxmlformats.org/officeDocument/2006/relationships" id="257" r:id="R914d6c93bcdb419b"/>
    <p:sldId xmlns:r="http://schemas.openxmlformats.org/officeDocument/2006/relationships" id="258" r:id="R51871840978a4207"/>
    <p:sldId xmlns:r="http://schemas.openxmlformats.org/officeDocument/2006/relationships" id="259" r:id="R4bd499652f944931"/>
    <p:sldId xmlns:r="http://schemas.openxmlformats.org/officeDocument/2006/relationships" id="260" r:id="Rf6fab60c076b402b"/>
    <p:sldId xmlns:r="http://schemas.openxmlformats.org/officeDocument/2006/relationships" id="261" r:id="R634e553515ab4dbe"/>
    <p:sldId xmlns:r="http://schemas.openxmlformats.org/officeDocument/2006/relationships" id="262" r:id="R6441053ac5ef45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0ed8d9561c4216" /><Relationship Type="http://schemas.openxmlformats.org/officeDocument/2006/relationships/slide" Target="/ppt/slides/slide1.xml" Id="Rd6a57e2927f84ac6" /><Relationship Type="http://schemas.openxmlformats.org/officeDocument/2006/relationships/slide" Target="/ppt/slides/slide2.xml" Id="R914d6c93bcdb419b" /><Relationship Type="http://schemas.openxmlformats.org/officeDocument/2006/relationships/slide" Target="/ppt/slides/slide3.xml" Id="R51871840978a4207" /><Relationship Type="http://schemas.openxmlformats.org/officeDocument/2006/relationships/slide" Target="/ppt/slides/slide4.xml" Id="R4bd499652f944931" /><Relationship Type="http://schemas.openxmlformats.org/officeDocument/2006/relationships/slide" Target="/ppt/slides/slide5.xml" Id="Rf6fab60c076b402b" /><Relationship Type="http://schemas.openxmlformats.org/officeDocument/2006/relationships/slide" Target="/ppt/slides/slide6.xml" Id="R634e553515ab4dbe" /><Relationship Type="http://schemas.openxmlformats.org/officeDocument/2006/relationships/slide" Target="/ppt/slides/slide7.xml" Id="R6441053ac5ef45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f52ea857eb4f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4cb823729b4ad2" /><Relationship Type="http://schemas.openxmlformats.org/officeDocument/2006/relationships/theme" Target="/ppt/slideMasters/theme/theme1.xml" Id="R4944b49cdb334b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4cb823729b4a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6f54b84e464e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8832eafb0e42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f8370f95e4c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6e5e62af844e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09212029484d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ffd9cb7abe45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0c69c79a0743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FJELDHØIKROKEN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FJELDHØIKROKEN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FJELDHØIKROKEN AS ble etablert [år] og holder til i Kløfta.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FJELDHØIKROKEN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FJELDHØIKROKEN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FJELDHØIKROKEN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−173 987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281 908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176 965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577 788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FJELDHØIKROKEN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SKURDAL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FJELDHØIKROKEN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 Stenersens veg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2040 Kløfta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30 43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frode@bygghuset.no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990 545 839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FJELDHØIKROKEN AS</a:t>
            </a:r>
          </a:p>
        </p:txBody>
      </p:sp>
    </p:spTree>
  </p:cSld>
  <p:clrMapOvr>
    <a:masterClrMapping xmlns:a="http://schemas.openxmlformats.org/drawingml/2006/main"/>
  </p:clrMapOvr>
</p:sld>
</file>