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39e2ad17c4b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de25bbaa64571"/>
  </p:sldMasterIdLst>
  <p:sldIdLst>
    <p:sldId xmlns:r="http://schemas.openxmlformats.org/officeDocument/2006/relationships" id="256" r:id="R71bc0578179140b8"/>
    <p:sldId xmlns:r="http://schemas.openxmlformats.org/officeDocument/2006/relationships" id="257" r:id="R8b3e1a47c9e64116"/>
    <p:sldId xmlns:r="http://schemas.openxmlformats.org/officeDocument/2006/relationships" id="258" r:id="Raae4d8f82713449a"/>
    <p:sldId xmlns:r="http://schemas.openxmlformats.org/officeDocument/2006/relationships" id="259" r:id="Rcade1806cafa4c7c"/>
    <p:sldId xmlns:r="http://schemas.openxmlformats.org/officeDocument/2006/relationships" id="260" r:id="Rdea7544786be4ac1"/>
    <p:sldId xmlns:r="http://schemas.openxmlformats.org/officeDocument/2006/relationships" id="261" r:id="R5b5d73690bf24f47"/>
    <p:sldId xmlns:r="http://schemas.openxmlformats.org/officeDocument/2006/relationships" id="262" r:id="Reef8edf5a2d044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de25bbaa64571" /><Relationship Type="http://schemas.openxmlformats.org/officeDocument/2006/relationships/slide" Target="/ppt/slides/slide1.xml" Id="R71bc0578179140b8" /><Relationship Type="http://schemas.openxmlformats.org/officeDocument/2006/relationships/slide" Target="/ppt/slides/slide2.xml" Id="R8b3e1a47c9e64116" /><Relationship Type="http://schemas.openxmlformats.org/officeDocument/2006/relationships/slide" Target="/ppt/slides/slide3.xml" Id="Raae4d8f82713449a" /><Relationship Type="http://schemas.openxmlformats.org/officeDocument/2006/relationships/slide" Target="/ppt/slides/slide4.xml" Id="Rcade1806cafa4c7c" /><Relationship Type="http://schemas.openxmlformats.org/officeDocument/2006/relationships/slide" Target="/ppt/slides/slide5.xml" Id="Rdea7544786be4ac1" /><Relationship Type="http://schemas.openxmlformats.org/officeDocument/2006/relationships/slide" Target="/ppt/slides/slide6.xml" Id="R5b5d73690bf24f47" /><Relationship Type="http://schemas.openxmlformats.org/officeDocument/2006/relationships/slide" Target="/ppt/slides/slide7.xml" Id="Reef8edf5a2d044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08855030c4f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ad250ee4346fb" /><Relationship Type="http://schemas.openxmlformats.org/officeDocument/2006/relationships/theme" Target="/ppt/slideMasters/theme/theme1.xml" Id="Rdbf4517f5e694a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fad250ee4346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d8688821e44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0f2a22d95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08c53e2bb40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bfc4b031a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a2e0283b7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ae402825b4f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8f2622fd5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FJELDHØIKROKEN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FJELDHØIKROKEN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577 788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SKURDAL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Stenersens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30 43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frode@bygghuset.no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990 545 839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