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8bf5e6c28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d65cd01634539"/>
  </p:sldMasterIdLst>
  <p:sldIdLst>
    <p:sldId xmlns:r="http://schemas.openxmlformats.org/officeDocument/2006/relationships" id="256" r:id="Ra85c4732b0b34950"/>
    <p:sldId xmlns:r="http://schemas.openxmlformats.org/officeDocument/2006/relationships" id="257" r:id="R33b25ba0c1b04876"/>
    <p:sldId xmlns:r="http://schemas.openxmlformats.org/officeDocument/2006/relationships" id="258" r:id="R780592c4a2e44e08"/>
    <p:sldId xmlns:r="http://schemas.openxmlformats.org/officeDocument/2006/relationships" id="259" r:id="R98f0da71cf694271"/>
    <p:sldId xmlns:r="http://schemas.openxmlformats.org/officeDocument/2006/relationships" id="260" r:id="Re1320d047b8e4bb6"/>
    <p:sldId xmlns:r="http://schemas.openxmlformats.org/officeDocument/2006/relationships" id="261" r:id="R4274873dcc854232"/>
    <p:sldId xmlns:r="http://schemas.openxmlformats.org/officeDocument/2006/relationships" id="262" r:id="R127f363fbcde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d65cd01634539" /><Relationship Type="http://schemas.openxmlformats.org/officeDocument/2006/relationships/slide" Target="/ppt/slides/slide1.xml" Id="Ra85c4732b0b34950" /><Relationship Type="http://schemas.openxmlformats.org/officeDocument/2006/relationships/slide" Target="/ppt/slides/slide2.xml" Id="R33b25ba0c1b04876" /><Relationship Type="http://schemas.openxmlformats.org/officeDocument/2006/relationships/slide" Target="/ppt/slides/slide3.xml" Id="R780592c4a2e44e08" /><Relationship Type="http://schemas.openxmlformats.org/officeDocument/2006/relationships/slide" Target="/ppt/slides/slide4.xml" Id="R98f0da71cf694271" /><Relationship Type="http://schemas.openxmlformats.org/officeDocument/2006/relationships/slide" Target="/ppt/slides/slide5.xml" Id="Re1320d047b8e4bb6" /><Relationship Type="http://schemas.openxmlformats.org/officeDocument/2006/relationships/slide" Target="/ppt/slides/slide6.xml" Id="R4274873dcc854232" /><Relationship Type="http://schemas.openxmlformats.org/officeDocument/2006/relationships/slide" Target="/ppt/slides/slide7.xml" Id="R127f363fbcde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325664e25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a0ae219674767" /><Relationship Type="http://schemas.openxmlformats.org/officeDocument/2006/relationships/theme" Target="/ppt/slideMasters/theme/theme1.xml" Id="R6309370307e6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a0ae2196747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f5fc8a22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e2d2a62ec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3bb1a18c6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822299a9e4b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71e15ffb6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d235d314448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27d16541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