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be818d59344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b231af6790497b"/>
  </p:sldMasterIdLst>
  <p:sldIdLst>
    <p:sldId xmlns:r="http://schemas.openxmlformats.org/officeDocument/2006/relationships" id="256" r:id="R06fdfdaecf554e73"/>
    <p:sldId xmlns:r="http://schemas.openxmlformats.org/officeDocument/2006/relationships" id="257" r:id="R3beb56ef5d7b4558"/>
    <p:sldId xmlns:r="http://schemas.openxmlformats.org/officeDocument/2006/relationships" id="258" r:id="R3f6dd4c0ed2b427c"/>
    <p:sldId xmlns:r="http://schemas.openxmlformats.org/officeDocument/2006/relationships" id="259" r:id="Re88ac17d50b44cac"/>
    <p:sldId xmlns:r="http://schemas.openxmlformats.org/officeDocument/2006/relationships" id="260" r:id="R14e497cab5bd4732"/>
    <p:sldId xmlns:r="http://schemas.openxmlformats.org/officeDocument/2006/relationships" id="261" r:id="Ra60cb89d8a934f4a"/>
    <p:sldId xmlns:r="http://schemas.openxmlformats.org/officeDocument/2006/relationships" id="262" r:id="Rc77e02c70e2148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231af6790497b" /><Relationship Type="http://schemas.openxmlformats.org/officeDocument/2006/relationships/slide" Target="/ppt/slides/slide1.xml" Id="R06fdfdaecf554e73" /><Relationship Type="http://schemas.openxmlformats.org/officeDocument/2006/relationships/slide" Target="/ppt/slides/slide2.xml" Id="R3beb56ef5d7b4558" /><Relationship Type="http://schemas.openxmlformats.org/officeDocument/2006/relationships/slide" Target="/ppt/slides/slide3.xml" Id="R3f6dd4c0ed2b427c" /><Relationship Type="http://schemas.openxmlformats.org/officeDocument/2006/relationships/slide" Target="/ppt/slides/slide4.xml" Id="Re88ac17d50b44cac" /><Relationship Type="http://schemas.openxmlformats.org/officeDocument/2006/relationships/slide" Target="/ppt/slides/slide5.xml" Id="R14e497cab5bd4732" /><Relationship Type="http://schemas.openxmlformats.org/officeDocument/2006/relationships/slide" Target="/ppt/slides/slide6.xml" Id="Ra60cb89d8a934f4a" /><Relationship Type="http://schemas.openxmlformats.org/officeDocument/2006/relationships/slide" Target="/ppt/slides/slide7.xml" Id="Rc77e02c70e2148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e1154cf03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dad5c67924d68" /><Relationship Type="http://schemas.openxmlformats.org/officeDocument/2006/relationships/theme" Target="/ppt/slideMasters/theme/theme1.xml" Id="R055ff60d007b42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dad5c6792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2d1357df344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c138c0a6c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a7273f7ac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56dd0485b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36f78d43b45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2d760f027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cac5ddd96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HØLAND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RØR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11 576 010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1 014 498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937 713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13 444 584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KARLSRUD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85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990 487 359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RØR AS</a:t>
            </a:r>
          </a:p>
        </p:txBody>
      </p:sp>
    </p:spTree>
  </p:cSld>
  <p:clrMapOvr>
    <a:masterClrMapping xmlns:a="http://schemas.openxmlformats.org/drawingml/2006/main"/>
  </p:clrMapOvr>
</p:sld>
</file>