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1db412982b42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7ec0ab3c0e4548"/>
  </p:sldMasterIdLst>
  <p:sldIdLst>
    <p:sldId xmlns:r="http://schemas.openxmlformats.org/officeDocument/2006/relationships" id="256" r:id="Rd512f27edbd948f1"/>
    <p:sldId xmlns:r="http://schemas.openxmlformats.org/officeDocument/2006/relationships" id="257" r:id="R60e1bfaefe4d40f0"/>
    <p:sldId xmlns:r="http://schemas.openxmlformats.org/officeDocument/2006/relationships" id="258" r:id="Rba026b5d877d40f6"/>
    <p:sldId xmlns:r="http://schemas.openxmlformats.org/officeDocument/2006/relationships" id="259" r:id="Rec4e2d40617b4de8"/>
    <p:sldId xmlns:r="http://schemas.openxmlformats.org/officeDocument/2006/relationships" id="260" r:id="Rc098ca55e78146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ec0ab3c0e4548" /><Relationship Type="http://schemas.openxmlformats.org/officeDocument/2006/relationships/slide" Target="/ppt/slides/slide1.xml" Id="Rd512f27edbd948f1" /><Relationship Type="http://schemas.openxmlformats.org/officeDocument/2006/relationships/slide" Target="/ppt/slides/slide2.xml" Id="R60e1bfaefe4d40f0" /><Relationship Type="http://schemas.openxmlformats.org/officeDocument/2006/relationships/slide" Target="/ppt/slides/slide3.xml" Id="Rba026b5d877d40f6" /><Relationship Type="http://schemas.openxmlformats.org/officeDocument/2006/relationships/slide" Target="/ppt/slides/slide4.xml" Id="Rec4e2d40617b4de8" /><Relationship Type="http://schemas.openxmlformats.org/officeDocument/2006/relationships/slide" Target="/ppt/slides/slide5.xml" Id="Rc098ca55e78146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f971c12384f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d50534dac4419" /><Relationship Type="http://schemas.openxmlformats.org/officeDocument/2006/relationships/theme" Target="/ppt/slideMasters/theme/theme1.xml" Id="R4dfa9a0d2d2749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8d50534dac44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a907c1da3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0fefe530a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c73b94a6a43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e9f81a00f44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42a60cdfb49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