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8a56a9eceb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50499dd074496"/>
  </p:sldMasterIdLst>
  <p:sldIdLst>
    <p:sldId xmlns:r="http://schemas.openxmlformats.org/officeDocument/2006/relationships" id="256" r:id="R03b7d7ba1ceb45a4"/>
    <p:sldId xmlns:r="http://schemas.openxmlformats.org/officeDocument/2006/relationships" id="257" r:id="Rc0c20e2db89b49e4"/>
    <p:sldId xmlns:r="http://schemas.openxmlformats.org/officeDocument/2006/relationships" id="258" r:id="R077809e1fcc04c10"/>
    <p:sldId xmlns:r="http://schemas.openxmlformats.org/officeDocument/2006/relationships" id="259" r:id="Ra080a2b8797e4ec4"/>
    <p:sldId xmlns:r="http://schemas.openxmlformats.org/officeDocument/2006/relationships" id="260" r:id="R28af5895d6fd467d"/>
    <p:sldId xmlns:r="http://schemas.openxmlformats.org/officeDocument/2006/relationships" id="261" r:id="Rb2c518b22c02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50499dd074496" /><Relationship Type="http://schemas.openxmlformats.org/officeDocument/2006/relationships/slide" Target="/ppt/slides/slide1.xml" Id="R03b7d7ba1ceb45a4" /><Relationship Type="http://schemas.openxmlformats.org/officeDocument/2006/relationships/slide" Target="/ppt/slides/slide2.xml" Id="Rc0c20e2db89b49e4" /><Relationship Type="http://schemas.openxmlformats.org/officeDocument/2006/relationships/slide" Target="/ppt/slides/slide3.xml" Id="R077809e1fcc04c10" /><Relationship Type="http://schemas.openxmlformats.org/officeDocument/2006/relationships/slide" Target="/ppt/slides/slide4.xml" Id="Ra080a2b8797e4ec4" /><Relationship Type="http://schemas.openxmlformats.org/officeDocument/2006/relationships/slide" Target="/ppt/slides/slide5.xml" Id="R28af5895d6fd467d" /><Relationship Type="http://schemas.openxmlformats.org/officeDocument/2006/relationships/slide" Target="/ppt/slides/slide6.xml" Id="Rb2c518b22c02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dd5a74eaa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0cdcb64840db" /><Relationship Type="http://schemas.openxmlformats.org/officeDocument/2006/relationships/theme" Target="/ppt/slideMasters/theme/theme1.xml" Id="R6bfcdc228f31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20cdcb64840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336955425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d14134feb47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47cb64dd5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eaa5cd13e4c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28c858575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b16507464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