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d9cd579af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ba5386b0f4dc9"/>
  </p:sldMasterIdLst>
  <p:sldIdLst>
    <p:sldId xmlns:r="http://schemas.openxmlformats.org/officeDocument/2006/relationships" id="256" r:id="R7e0f331f8b1d4c77"/>
    <p:sldId xmlns:r="http://schemas.openxmlformats.org/officeDocument/2006/relationships" id="257" r:id="Reb8eb2bf62c74dd7"/>
    <p:sldId xmlns:r="http://schemas.openxmlformats.org/officeDocument/2006/relationships" id="258" r:id="Rca75fe1bb8b141b2"/>
    <p:sldId xmlns:r="http://schemas.openxmlformats.org/officeDocument/2006/relationships" id="259" r:id="Reeb2fe8a8cfb4c0e"/>
    <p:sldId xmlns:r="http://schemas.openxmlformats.org/officeDocument/2006/relationships" id="260" r:id="R80b2ec643939462f"/>
    <p:sldId xmlns:r="http://schemas.openxmlformats.org/officeDocument/2006/relationships" id="261" r:id="Rd91b33e01beb41a1"/>
    <p:sldId xmlns:r="http://schemas.openxmlformats.org/officeDocument/2006/relationships" id="262" r:id="Re679a86bb051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ba5386b0f4dc9" /><Relationship Type="http://schemas.openxmlformats.org/officeDocument/2006/relationships/slide" Target="/ppt/slides/slide1.xml" Id="R7e0f331f8b1d4c77" /><Relationship Type="http://schemas.openxmlformats.org/officeDocument/2006/relationships/slide" Target="/ppt/slides/slide2.xml" Id="Reb8eb2bf62c74dd7" /><Relationship Type="http://schemas.openxmlformats.org/officeDocument/2006/relationships/slide" Target="/ppt/slides/slide3.xml" Id="Rca75fe1bb8b141b2" /><Relationship Type="http://schemas.openxmlformats.org/officeDocument/2006/relationships/slide" Target="/ppt/slides/slide4.xml" Id="Reeb2fe8a8cfb4c0e" /><Relationship Type="http://schemas.openxmlformats.org/officeDocument/2006/relationships/slide" Target="/ppt/slides/slide5.xml" Id="R80b2ec643939462f" /><Relationship Type="http://schemas.openxmlformats.org/officeDocument/2006/relationships/slide" Target="/ppt/slides/slide6.xml" Id="Rd91b33e01beb41a1" /><Relationship Type="http://schemas.openxmlformats.org/officeDocument/2006/relationships/slide" Target="/ppt/slides/slide7.xml" Id="Re679a86bb051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fff58ae6b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41f77c49e4432" /><Relationship Type="http://schemas.openxmlformats.org/officeDocument/2006/relationships/theme" Target="/ppt/slideMasters/theme/theme1.xml" Id="R59f4f7c8fc32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41f77c49e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009eab1284e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01852e29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a5c601f0f48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dd68066f1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e0455b54243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6510d80c3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210d789b54b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GAUSTATOPPEN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GAUSTATOPPEN HYTTEGREND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15 916 702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FLAATA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Svaddevegen 145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GAUSTATOPPEN HYTTEGREND AS</a:t>
            </a:r>
          </a:p>
        </p:txBody>
      </p:sp>
    </p:spTree>
  </p:cSld>
  <p:clrMapOvr>
    <a:masterClrMapping xmlns:a="http://schemas.openxmlformats.org/drawingml/2006/main"/>
  </p:clrMapOvr>
</p:sld>
</file>