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6fe11135b44a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74fc8ea9a6422c"/>
  </p:sldMasterIdLst>
  <p:sldIdLst>
    <p:sldId xmlns:r="http://schemas.openxmlformats.org/officeDocument/2006/relationships" id="256" r:id="R5db69a0942be45ca"/>
    <p:sldId xmlns:r="http://schemas.openxmlformats.org/officeDocument/2006/relationships" id="257" r:id="R5be8857211e74c7b"/>
    <p:sldId xmlns:r="http://schemas.openxmlformats.org/officeDocument/2006/relationships" id="258" r:id="R3248af938796499d"/>
    <p:sldId xmlns:r="http://schemas.openxmlformats.org/officeDocument/2006/relationships" id="259" r:id="R99a0ad95a20b4032"/>
    <p:sldId xmlns:r="http://schemas.openxmlformats.org/officeDocument/2006/relationships" id="260" r:id="R6ecdfda480744149"/>
    <p:sldId xmlns:r="http://schemas.openxmlformats.org/officeDocument/2006/relationships" id="261" r:id="Rbc5770f856e84eb3"/>
    <p:sldId xmlns:r="http://schemas.openxmlformats.org/officeDocument/2006/relationships" id="262" r:id="R07ee2852941e45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74fc8ea9a6422c" /><Relationship Type="http://schemas.openxmlformats.org/officeDocument/2006/relationships/slide" Target="/ppt/slides/slide1.xml" Id="R5db69a0942be45ca" /><Relationship Type="http://schemas.openxmlformats.org/officeDocument/2006/relationships/slide" Target="/ppt/slides/slide2.xml" Id="R5be8857211e74c7b" /><Relationship Type="http://schemas.openxmlformats.org/officeDocument/2006/relationships/slide" Target="/ppt/slides/slide3.xml" Id="R3248af938796499d" /><Relationship Type="http://schemas.openxmlformats.org/officeDocument/2006/relationships/slide" Target="/ppt/slides/slide4.xml" Id="R99a0ad95a20b4032" /><Relationship Type="http://schemas.openxmlformats.org/officeDocument/2006/relationships/slide" Target="/ppt/slides/slide5.xml" Id="R6ecdfda480744149" /><Relationship Type="http://schemas.openxmlformats.org/officeDocument/2006/relationships/slide" Target="/ppt/slides/slide6.xml" Id="Rbc5770f856e84eb3" /><Relationship Type="http://schemas.openxmlformats.org/officeDocument/2006/relationships/slide" Target="/ppt/slides/slide7.xml" Id="R07ee2852941e45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b46788f30741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8146b6d324e72" /><Relationship Type="http://schemas.openxmlformats.org/officeDocument/2006/relationships/theme" Target="/ppt/slideMasters/theme/theme1.xml" Id="R432fc8a36bf94c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58146b6d324e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d1302e56849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69f0d872e47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fef971c0240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104bc168a4a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9f119187146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ba186e82549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f2edd265347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ABRA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 INVEST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1 985 735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8 245 375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9 438 054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RUUD PER-HENRIK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84 26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990 480 966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 INVEST AS</a:t>
            </a:r>
          </a:p>
        </p:txBody>
      </p:sp>
    </p:spTree>
  </p:cSld>
  <p:clrMapOvr>
    <a:masterClrMapping xmlns:a="http://schemas.openxmlformats.org/drawingml/2006/main"/>
  </p:clrMapOvr>
</p:sld>
</file>