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c1a246ab5f4e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18ff30b4104fff"/>
  </p:sldMasterIdLst>
  <p:sldIdLst>
    <p:sldId xmlns:r="http://schemas.openxmlformats.org/officeDocument/2006/relationships" id="256" r:id="R61ddffaa102b4398"/>
    <p:sldId xmlns:r="http://schemas.openxmlformats.org/officeDocument/2006/relationships" id="257" r:id="R26f9fe34859c47a9"/>
    <p:sldId xmlns:r="http://schemas.openxmlformats.org/officeDocument/2006/relationships" id="258" r:id="R22a82df5a1c449b6"/>
    <p:sldId xmlns:r="http://schemas.openxmlformats.org/officeDocument/2006/relationships" id="259" r:id="Re877a64f57de4a15"/>
    <p:sldId xmlns:r="http://schemas.openxmlformats.org/officeDocument/2006/relationships" id="260" r:id="Re76bf3bc9f9d40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18ff30b4104fff" /><Relationship Type="http://schemas.openxmlformats.org/officeDocument/2006/relationships/slide" Target="/ppt/slides/slide1.xml" Id="R61ddffaa102b4398" /><Relationship Type="http://schemas.openxmlformats.org/officeDocument/2006/relationships/slide" Target="/ppt/slides/slide2.xml" Id="R26f9fe34859c47a9" /><Relationship Type="http://schemas.openxmlformats.org/officeDocument/2006/relationships/slide" Target="/ppt/slides/slide3.xml" Id="R22a82df5a1c449b6" /><Relationship Type="http://schemas.openxmlformats.org/officeDocument/2006/relationships/slide" Target="/ppt/slides/slide4.xml" Id="Re877a64f57de4a15" /><Relationship Type="http://schemas.openxmlformats.org/officeDocument/2006/relationships/slide" Target="/ppt/slides/slide5.xml" Id="Re76bf3bc9f9d40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3eaa6c12074c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9fb1dc9e446e0" /><Relationship Type="http://schemas.openxmlformats.org/officeDocument/2006/relationships/theme" Target="/ppt/slideMasters/theme/theme1.xml" Id="Ref97c212b45946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b9fb1dc9e446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41f71097547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5ae904b6e45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a6d53dc8842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136fbb83c45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30379e47444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HALLHEIMSLIEN 10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HALLHEIMSLIEN 10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