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3b0682a96c49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591a952a3048e4"/>
  </p:sldMasterIdLst>
  <p:sldIdLst>
    <p:sldId xmlns:r="http://schemas.openxmlformats.org/officeDocument/2006/relationships" id="256" r:id="Re7ad489481504e58"/>
    <p:sldId xmlns:r="http://schemas.openxmlformats.org/officeDocument/2006/relationships" id="257" r:id="Re8fd5d8cfc8046cc"/>
    <p:sldId xmlns:r="http://schemas.openxmlformats.org/officeDocument/2006/relationships" id="258" r:id="R25ad28c4675d453e"/>
    <p:sldId xmlns:r="http://schemas.openxmlformats.org/officeDocument/2006/relationships" id="259" r:id="Rf3c45e8a4272468e"/>
    <p:sldId xmlns:r="http://schemas.openxmlformats.org/officeDocument/2006/relationships" id="260" r:id="R6f65524bca4e4198"/>
    <p:sldId xmlns:r="http://schemas.openxmlformats.org/officeDocument/2006/relationships" id="261" r:id="R9d7eee464f23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91a952a3048e4" /><Relationship Type="http://schemas.openxmlformats.org/officeDocument/2006/relationships/slide" Target="/ppt/slides/slide1.xml" Id="Re7ad489481504e58" /><Relationship Type="http://schemas.openxmlformats.org/officeDocument/2006/relationships/slide" Target="/ppt/slides/slide2.xml" Id="Re8fd5d8cfc8046cc" /><Relationship Type="http://schemas.openxmlformats.org/officeDocument/2006/relationships/slide" Target="/ppt/slides/slide3.xml" Id="R25ad28c4675d453e" /><Relationship Type="http://schemas.openxmlformats.org/officeDocument/2006/relationships/slide" Target="/ppt/slides/slide4.xml" Id="Rf3c45e8a4272468e" /><Relationship Type="http://schemas.openxmlformats.org/officeDocument/2006/relationships/slide" Target="/ppt/slides/slide5.xml" Id="R6f65524bca4e4198" /><Relationship Type="http://schemas.openxmlformats.org/officeDocument/2006/relationships/slide" Target="/ppt/slides/slide6.xml" Id="R9d7eee464f23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e543e887240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348cb822b4427" /><Relationship Type="http://schemas.openxmlformats.org/officeDocument/2006/relationships/theme" Target="/ppt/slideMasters/theme/theme1.xml" Id="Rc3c7981a637841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8348cb822b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e740771064a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77afc7927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6b20d4e4348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32035ed46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50787eeb84b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c7343f36e4b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