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81258be3654b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c4f421f8224aa5"/>
  </p:sldMasterIdLst>
  <p:sldIdLst>
    <p:sldId xmlns:r="http://schemas.openxmlformats.org/officeDocument/2006/relationships" id="256" r:id="R5a1f934585fc432d"/>
    <p:sldId xmlns:r="http://schemas.openxmlformats.org/officeDocument/2006/relationships" id="257" r:id="R2c9a5c08d712424b"/>
    <p:sldId xmlns:r="http://schemas.openxmlformats.org/officeDocument/2006/relationships" id="258" r:id="R7eb9abed34df42a5"/>
    <p:sldId xmlns:r="http://schemas.openxmlformats.org/officeDocument/2006/relationships" id="259" r:id="Rf4286464d4b84bce"/>
    <p:sldId xmlns:r="http://schemas.openxmlformats.org/officeDocument/2006/relationships" id="260" r:id="R83cd81f4f92a4a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c4f421f8224aa5" /><Relationship Type="http://schemas.openxmlformats.org/officeDocument/2006/relationships/slide" Target="/ppt/slides/slide1.xml" Id="R5a1f934585fc432d" /><Relationship Type="http://schemas.openxmlformats.org/officeDocument/2006/relationships/slide" Target="/ppt/slides/slide2.xml" Id="R2c9a5c08d712424b" /><Relationship Type="http://schemas.openxmlformats.org/officeDocument/2006/relationships/slide" Target="/ppt/slides/slide3.xml" Id="R7eb9abed34df42a5" /><Relationship Type="http://schemas.openxmlformats.org/officeDocument/2006/relationships/slide" Target="/ppt/slides/slide4.xml" Id="Rf4286464d4b84bce" /><Relationship Type="http://schemas.openxmlformats.org/officeDocument/2006/relationships/slide" Target="/ppt/slides/slide5.xml" Id="R83cd81f4f92a4a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0e43931af546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0c0c7201c412c" /><Relationship Type="http://schemas.openxmlformats.org/officeDocument/2006/relationships/theme" Target="/ppt/slideMasters/theme/theme1.xml" Id="Rb45e48c5512d41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a0c0c7201c41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bac9931fb4d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fa58e309341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4431cadf240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3daf76da24a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504da8a3042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TINTEX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TINTEX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TINTEX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TINTEX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TINTEX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TINTEX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990 468 664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TINTEX AS</a:t>
            </a:r>
          </a:p>
        </p:txBody>
      </p:sp>
    </p:spTree>
  </p:cSld>
  <p:clrMapOvr>
    <a:masterClrMapping xmlns:a="http://schemas.openxmlformats.org/drawingml/2006/main"/>
  </p:clrMapOvr>
</p:sld>
</file>