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9238799bc46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e0b82d074441f2"/>
  </p:sldMasterIdLst>
  <p:sldIdLst>
    <p:sldId xmlns:r="http://schemas.openxmlformats.org/officeDocument/2006/relationships" id="256" r:id="R06c8e58ad86e44a3"/>
    <p:sldId xmlns:r="http://schemas.openxmlformats.org/officeDocument/2006/relationships" id="257" r:id="R48367635d4f14292"/>
    <p:sldId xmlns:r="http://schemas.openxmlformats.org/officeDocument/2006/relationships" id="258" r:id="Rb836222bf6764b64"/>
    <p:sldId xmlns:r="http://schemas.openxmlformats.org/officeDocument/2006/relationships" id="259" r:id="R72a0038c4e164c04"/>
    <p:sldId xmlns:r="http://schemas.openxmlformats.org/officeDocument/2006/relationships" id="260" r:id="Rae66e46f52874bee"/>
    <p:sldId xmlns:r="http://schemas.openxmlformats.org/officeDocument/2006/relationships" id="261" r:id="Rd44f4193011d46e2"/>
    <p:sldId xmlns:r="http://schemas.openxmlformats.org/officeDocument/2006/relationships" id="262" r:id="R26773a1fad224a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0b82d074441f2" /><Relationship Type="http://schemas.openxmlformats.org/officeDocument/2006/relationships/slide" Target="/ppt/slides/slide1.xml" Id="R06c8e58ad86e44a3" /><Relationship Type="http://schemas.openxmlformats.org/officeDocument/2006/relationships/slide" Target="/ppt/slides/slide2.xml" Id="R48367635d4f14292" /><Relationship Type="http://schemas.openxmlformats.org/officeDocument/2006/relationships/slide" Target="/ppt/slides/slide3.xml" Id="Rb836222bf6764b64" /><Relationship Type="http://schemas.openxmlformats.org/officeDocument/2006/relationships/slide" Target="/ppt/slides/slide4.xml" Id="R72a0038c4e164c04" /><Relationship Type="http://schemas.openxmlformats.org/officeDocument/2006/relationships/slide" Target="/ppt/slides/slide5.xml" Id="Rae66e46f52874bee" /><Relationship Type="http://schemas.openxmlformats.org/officeDocument/2006/relationships/slide" Target="/ppt/slides/slide6.xml" Id="Rd44f4193011d46e2" /><Relationship Type="http://schemas.openxmlformats.org/officeDocument/2006/relationships/slide" Target="/ppt/slides/slide7.xml" Id="R26773a1fad224a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0599d91b842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08427a21e4019" /><Relationship Type="http://schemas.openxmlformats.org/officeDocument/2006/relationships/theme" Target="/ppt/slideMasters/theme/theme1.xml" Id="R2f15b61d087643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08427a21e40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6da48246146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48ccb9df144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f148835ea43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2413b674d4d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4fde4740c4d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cd0cfd83341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d0732fcd645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