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f6f1a68ac45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0bde82e79e4b06"/>
  </p:sldMasterIdLst>
  <p:sldIdLst>
    <p:sldId xmlns:r="http://schemas.openxmlformats.org/officeDocument/2006/relationships" id="256" r:id="R03556a908cdf4c17"/>
    <p:sldId xmlns:r="http://schemas.openxmlformats.org/officeDocument/2006/relationships" id="257" r:id="Rb2cf1bfd0345453b"/>
    <p:sldId xmlns:r="http://schemas.openxmlformats.org/officeDocument/2006/relationships" id="258" r:id="R7fcd67a9b3874c0a"/>
    <p:sldId xmlns:r="http://schemas.openxmlformats.org/officeDocument/2006/relationships" id="259" r:id="Re6d94dcdeaa441af"/>
    <p:sldId xmlns:r="http://schemas.openxmlformats.org/officeDocument/2006/relationships" id="260" r:id="R09af05f4fe6844a2"/>
    <p:sldId xmlns:r="http://schemas.openxmlformats.org/officeDocument/2006/relationships" id="261" r:id="Ra33afe269dab41e2"/>
    <p:sldId xmlns:r="http://schemas.openxmlformats.org/officeDocument/2006/relationships" id="262" r:id="Rb16b8829b5ae4b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bde82e79e4b06" /><Relationship Type="http://schemas.openxmlformats.org/officeDocument/2006/relationships/slide" Target="/ppt/slides/slide1.xml" Id="R03556a908cdf4c17" /><Relationship Type="http://schemas.openxmlformats.org/officeDocument/2006/relationships/slide" Target="/ppt/slides/slide2.xml" Id="Rb2cf1bfd0345453b" /><Relationship Type="http://schemas.openxmlformats.org/officeDocument/2006/relationships/slide" Target="/ppt/slides/slide3.xml" Id="R7fcd67a9b3874c0a" /><Relationship Type="http://schemas.openxmlformats.org/officeDocument/2006/relationships/slide" Target="/ppt/slides/slide4.xml" Id="Re6d94dcdeaa441af" /><Relationship Type="http://schemas.openxmlformats.org/officeDocument/2006/relationships/slide" Target="/ppt/slides/slide5.xml" Id="R09af05f4fe6844a2" /><Relationship Type="http://schemas.openxmlformats.org/officeDocument/2006/relationships/slide" Target="/ppt/slides/slide6.xml" Id="Ra33afe269dab41e2" /><Relationship Type="http://schemas.openxmlformats.org/officeDocument/2006/relationships/slide" Target="/ppt/slides/slide7.xml" Id="Rb16b8829b5ae4b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af9d1ac044b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e8d7f9134486c" /><Relationship Type="http://schemas.openxmlformats.org/officeDocument/2006/relationships/theme" Target="/ppt/slideMasters/theme/theme1.xml" Id="Rea41396f99be41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1e8d7f9134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8a54403b844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55b0d98134c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8fb840f6046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8f07bc50f47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8179e48d644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ad5d55afa4c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f4beb6e35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GRENLAND ARENA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GRENLAND ARENA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22 500 988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7 742 684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−6 433 002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10 371 333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227 698 301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KONTORBYGG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Skien Vekst AS, 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58 73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post@kontorbygg.no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990 448 744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ARENA AS</a:t>
            </a:r>
          </a:p>
        </p:txBody>
      </p:sp>
    </p:spTree>
  </p:cSld>
  <p:clrMapOvr>
    <a:masterClrMapping xmlns:a="http://schemas.openxmlformats.org/drawingml/2006/main"/>
  </p:clrMapOvr>
</p:sld>
</file>