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2eb4d8655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4d14e2f2844eeb"/>
  </p:sldMasterIdLst>
  <p:sldIdLst>
    <p:sldId xmlns:r="http://schemas.openxmlformats.org/officeDocument/2006/relationships" id="256" r:id="Rf5e34215e14c4f8a"/>
    <p:sldId xmlns:r="http://schemas.openxmlformats.org/officeDocument/2006/relationships" id="257" r:id="R7cf6203866af4b2c"/>
    <p:sldId xmlns:r="http://schemas.openxmlformats.org/officeDocument/2006/relationships" id="258" r:id="Rc521acace177461a"/>
    <p:sldId xmlns:r="http://schemas.openxmlformats.org/officeDocument/2006/relationships" id="259" r:id="Rf3819afed3c44531"/>
    <p:sldId xmlns:r="http://schemas.openxmlformats.org/officeDocument/2006/relationships" id="260" r:id="R3f184fbb52be4129"/>
    <p:sldId xmlns:r="http://schemas.openxmlformats.org/officeDocument/2006/relationships" id="261" r:id="Rb0ecc88151d4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d14e2f2844eeb" /><Relationship Type="http://schemas.openxmlformats.org/officeDocument/2006/relationships/slide" Target="/ppt/slides/slide1.xml" Id="Rf5e34215e14c4f8a" /><Relationship Type="http://schemas.openxmlformats.org/officeDocument/2006/relationships/slide" Target="/ppt/slides/slide2.xml" Id="R7cf6203866af4b2c" /><Relationship Type="http://schemas.openxmlformats.org/officeDocument/2006/relationships/slide" Target="/ppt/slides/slide3.xml" Id="Rc521acace177461a" /><Relationship Type="http://schemas.openxmlformats.org/officeDocument/2006/relationships/slide" Target="/ppt/slides/slide4.xml" Id="Rf3819afed3c44531" /><Relationship Type="http://schemas.openxmlformats.org/officeDocument/2006/relationships/slide" Target="/ppt/slides/slide5.xml" Id="R3f184fbb52be4129" /><Relationship Type="http://schemas.openxmlformats.org/officeDocument/2006/relationships/slide" Target="/ppt/slides/slide6.xml" Id="Rb0ecc88151d4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2ba2eed5d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e6daf5014885" /><Relationship Type="http://schemas.openxmlformats.org/officeDocument/2006/relationships/theme" Target="/ppt/slideMasters/theme/theme1.xml" Id="R683f882f1dcb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9e6daf501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fa3026bf0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ae4a66b61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296066329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cc2476ed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449a910a4c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a265bfa9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990 404 585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BYGGSERVICE AS</a:t>
            </a:r>
          </a:p>
        </p:txBody>
      </p:sp>
    </p:spTree>
  </p:cSld>
  <p:clrMapOvr>
    <a:masterClrMapping xmlns:a="http://schemas.openxmlformats.org/drawingml/2006/main"/>
  </p:clrMapOvr>
</p:sld>
</file>